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25"/>
  </p:notesMasterIdLst>
  <p:sldIdLst>
    <p:sldId id="256" r:id="rId2"/>
    <p:sldId id="260" r:id="rId3"/>
    <p:sldId id="309" r:id="rId4"/>
    <p:sldId id="301" r:id="rId5"/>
    <p:sldId id="311" r:id="rId6"/>
    <p:sldId id="297" r:id="rId7"/>
    <p:sldId id="332" r:id="rId8"/>
    <p:sldId id="314" r:id="rId9"/>
    <p:sldId id="315" r:id="rId10"/>
    <p:sldId id="333" r:id="rId11"/>
    <p:sldId id="334" r:id="rId12"/>
    <p:sldId id="320" r:id="rId13"/>
    <p:sldId id="335" r:id="rId14"/>
    <p:sldId id="337" r:id="rId15"/>
    <p:sldId id="319" r:id="rId16"/>
    <p:sldId id="325" r:id="rId17"/>
    <p:sldId id="339" r:id="rId18"/>
    <p:sldId id="321" r:id="rId19"/>
    <p:sldId id="324" r:id="rId20"/>
    <p:sldId id="327" r:id="rId21"/>
    <p:sldId id="329" r:id="rId22"/>
    <p:sldId id="295" r:id="rId23"/>
    <p:sldId id="27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C356"/>
    <a:srgbClr val="426B6F"/>
    <a:srgbClr val="18697C"/>
    <a:srgbClr val="757575"/>
    <a:srgbClr val="262626"/>
    <a:srgbClr val="3F6374"/>
    <a:srgbClr val="795F0E"/>
    <a:srgbClr val="B01513"/>
    <a:srgbClr val="807EFA"/>
    <a:srgbClr val="F3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0733" autoAdjust="0"/>
  </p:normalViewPr>
  <p:slideViewPr>
    <p:cSldViewPr snapToGrid="0">
      <p:cViewPr varScale="1">
        <p:scale>
          <a:sx n="42" d="100"/>
          <a:sy n="42" d="100"/>
        </p:scale>
        <p:origin x="1564"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ata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4" Type="http://schemas.openxmlformats.org/officeDocument/2006/relationships/image" Target="../media/image23.png"/></Relationships>
</file>

<file path=ppt/diagrams/_rels/data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5" Type="http://schemas.openxmlformats.org/officeDocument/2006/relationships/image" Target="../media/image36.png"/><Relationship Id="rId4" Type="http://schemas.openxmlformats.org/officeDocument/2006/relationships/image" Target="../media/image35.png"/></Relationships>
</file>

<file path=ppt/diagrams/_rels/data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 Id="rId4" Type="http://schemas.openxmlformats.org/officeDocument/2006/relationships/image" Target="../media/image51.png"/></Relationships>
</file>

<file path=ppt/diagrams/_rels/data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 Id="rId4" Type="http://schemas.openxmlformats.org/officeDocument/2006/relationships/image" Target="../media/image6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 Id="rId4" Type="http://schemas.openxmlformats.org/officeDocument/2006/relationships/image" Target="../media/image23.png"/></Relationships>
</file>

<file path=ppt/diagrams/_rels/drawing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 Id="rId4" Type="http://schemas.openxmlformats.org/officeDocument/2006/relationships/image" Target="../media/image28.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 Id="rId5" Type="http://schemas.openxmlformats.org/officeDocument/2006/relationships/image" Target="../media/image36.png"/><Relationship Id="rId4" Type="http://schemas.openxmlformats.org/officeDocument/2006/relationships/image" Target="../media/image35.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 Id="rId4" Type="http://schemas.openxmlformats.org/officeDocument/2006/relationships/image" Target="../media/image51.png"/></Relationships>
</file>

<file path=ppt/diagrams/_rels/drawing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 Id="rId4" Type="http://schemas.openxmlformats.org/officeDocument/2006/relationships/image" Target="../media/image6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4DCD4F-FD51-4AD0-A2DE-230A3E52A8C4}" type="doc">
      <dgm:prSet loTypeId="urn:microsoft.com/office/officeart/2005/8/layout/vList3" loCatId="list" qsTypeId="urn:microsoft.com/office/officeart/2005/8/quickstyle/simple4" qsCatId="simple" csTypeId="urn:microsoft.com/office/officeart/2005/8/colors/accent1_2" csCatId="accent1" phldr="1"/>
      <dgm:spPr/>
      <dgm:t>
        <a:bodyPr/>
        <a:lstStyle/>
        <a:p>
          <a:endParaRPr lang="it-IT"/>
        </a:p>
      </dgm:t>
    </dgm:pt>
    <dgm:pt modelId="{1A50BED9-2F6A-4F66-9167-23035DB5347F}">
      <dgm:prSet phldrT="[Testo]" custT="1"/>
      <dgm:spPr/>
      <dgm:t>
        <a:bodyPr/>
        <a:lstStyle/>
        <a:p>
          <a:r>
            <a:rPr lang="it-IT" sz="1600" b="0" i="0" u="none" strike="noStrike" baseline="0" dirty="0" smtClean="0">
              <a:solidFill>
                <a:schemeClr val="tx1"/>
              </a:solidFill>
              <a:latin typeface="+mn-lt"/>
              <a:ea typeface="+mn-ea"/>
              <a:cs typeface="+mn-cs"/>
            </a:rPr>
            <a:t>non hanno mai valutato la propria esposizione ai rischi</a:t>
          </a:r>
          <a:endParaRPr lang="it-IT" sz="1600" dirty="0"/>
        </a:p>
      </dgm:t>
    </dgm:pt>
    <dgm:pt modelId="{E366D413-32EE-4837-8DB4-A645EF148BA6}" type="parTrans" cxnId="{AEB587AD-E068-442C-9513-2C44D51A502E}">
      <dgm:prSet/>
      <dgm:spPr/>
      <dgm:t>
        <a:bodyPr/>
        <a:lstStyle/>
        <a:p>
          <a:endParaRPr lang="it-IT" sz="4800"/>
        </a:p>
      </dgm:t>
    </dgm:pt>
    <dgm:pt modelId="{F7509140-2AAE-414C-899F-749B36E87E1F}" type="sibTrans" cxnId="{AEB587AD-E068-442C-9513-2C44D51A502E}">
      <dgm:prSet/>
      <dgm:spPr/>
      <dgm:t>
        <a:bodyPr/>
        <a:lstStyle/>
        <a:p>
          <a:endParaRPr lang="it-IT" sz="4800"/>
        </a:p>
      </dgm:t>
    </dgm:pt>
    <dgm:pt modelId="{2B7FCFBE-4FEA-449D-8E7A-8980C95586A5}">
      <dgm:prSet custT="1"/>
      <dgm:spPr/>
      <dgm:t>
        <a:bodyPr/>
        <a:lstStyle/>
        <a:p>
          <a:r>
            <a:rPr lang="it-IT" sz="1600" b="0" i="0" u="none" strike="noStrike" baseline="0" dirty="0" smtClean="0">
              <a:solidFill>
                <a:schemeClr val="tx1"/>
              </a:solidFill>
              <a:latin typeface="+mn-lt"/>
              <a:ea typeface="+mn-ea"/>
              <a:cs typeface="+mn-cs"/>
            </a:rPr>
            <a:t>trattano informazioni che possono condizionare la competitività sul mercato</a:t>
          </a:r>
          <a:endParaRPr lang="it-IT" sz="1600" dirty="0" smtClean="0"/>
        </a:p>
      </dgm:t>
    </dgm:pt>
    <dgm:pt modelId="{031ED20F-2515-4843-8537-636F9EAE4DAA}" type="parTrans" cxnId="{A617F755-702F-41AD-81C3-E5C10A92ACF5}">
      <dgm:prSet/>
      <dgm:spPr/>
      <dgm:t>
        <a:bodyPr/>
        <a:lstStyle/>
        <a:p>
          <a:endParaRPr lang="it-IT" sz="4800"/>
        </a:p>
      </dgm:t>
    </dgm:pt>
    <dgm:pt modelId="{F76CD15D-5DD6-4874-A525-59D4EA3875E9}" type="sibTrans" cxnId="{A617F755-702F-41AD-81C3-E5C10A92ACF5}">
      <dgm:prSet/>
      <dgm:spPr/>
      <dgm:t>
        <a:bodyPr/>
        <a:lstStyle/>
        <a:p>
          <a:endParaRPr lang="it-IT" sz="4800"/>
        </a:p>
      </dgm:t>
    </dgm:pt>
    <dgm:pt modelId="{550170E1-39A0-4F1D-A430-2E0183B0120E}">
      <dgm:prSet custT="1"/>
      <dgm:spPr/>
      <dgm:t>
        <a:bodyPr/>
        <a:lstStyle/>
        <a:p>
          <a:r>
            <a:rPr lang="it-IT" sz="1600" b="0" i="0" u="none" strike="noStrike" baseline="0" dirty="0" smtClean="0">
              <a:solidFill>
                <a:schemeClr val="tx1"/>
              </a:solidFill>
              <a:latin typeface="+mn-lt"/>
              <a:ea typeface="+mn-ea"/>
              <a:cs typeface="+mn-cs"/>
            </a:rPr>
            <a:t>possono essere oggetto di frodi</a:t>
          </a:r>
          <a:endParaRPr lang="it-IT" sz="1600" dirty="0" smtClean="0"/>
        </a:p>
      </dgm:t>
    </dgm:pt>
    <dgm:pt modelId="{D797DB47-E7A4-4A51-B237-99E49DF19DE6}" type="parTrans" cxnId="{955B6FD9-24E9-4F80-9E06-A93890D5A269}">
      <dgm:prSet/>
      <dgm:spPr/>
      <dgm:t>
        <a:bodyPr/>
        <a:lstStyle/>
        <a:p>
          <a:endParaRPr lang="it-IT" sz="4800"/>
        </a:p>
      </dgm:t>
    </dgm:pt>
    <dgm:pt modelId="{624D4551-68F6-482C-8476-FEA601F9454D}" type="sibTrans" cxnId="{955B6FD9-24E9-4F80-9E06-A93890D5A269}">
      <dgm:prSet/>
      <dgm:spPr/>
      <dgm:t>
        <a:bodyPr/>
        <a:lstStyle/>
        <a:p>
          <a:endParaRPr lang="it-IT" sz="4800"/>
        </a:p>
      </dgm:t>
    </dgm:pt>
    <dgm:pt modelId="{5FE59860-5CE5-404F-B9FA-F35E2BB45136}" type="pres">
      <dgm:prSet presAssocID="{D54DCD4F-FD51-4AD0-A2DE-230A3E52A8C4}" presName="linearFlow" presStyleCnt="0">
        <dgm:presLayoutVars>
          <dgm:dir/>
          <dgm:resizeHandles val="exact"/>
        </dgm:presLayoutVars>
      </dgm:prSet>
      <dgm:spPr/>
      <dgm:t>
        <a:bodyPr/>
        <a:lstStyle/>
        <a:p>
          <a:endParaRPr lang="it-IT"/>
        </a:p>
      </dgm:t>
    </dgm:pt>
    <dgm:pt modelId="{C8451C9A-84EA-4EA5-819C-A1821BD6A461}" type="pres">
      <dgm:prSet presAssocID="{1A50BED9-2F6A-4F66-9167-23035DB5347F}" presName="composite" presStyleCnt="0"/>
      <dgm:spPr/>
      <dgm:t>
        <a:bodyPr/>
        <a:lstStyle/>
        <a:p>
          <a:endParaRPr lang="it-IT"/>
        </a:p>
      </dgm:t>
    </dgm:pt>
    <dgm:pt modelId="{3D49CF28-532B-4317-A6EF-9D66FCE61454}" type="pres">
      <dgm:prSet presAssocID="{1A50BED9-2F6A-4F66-9167-23035DB5347F}" presName="imgShp" presStyleLbl="fgImgPlace1" presStyleIdx="0" presStyleCnt="3"/>
      <dgm:spPr>
        <a:prstGeom prst="teardrop">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it-IT"/>
        </a:p>
      </dgm:t>
    </dgm:pt>
    <dgm:pt modelId="{E37E12C5-8756-48FF-8D0C-25B52BE55CB3}" type="pres">
      <dgm:prSet presAssocID="{1A50BED9-2F6A-4F66-9167-23035DB5347F}" presName="txShp" presStyleLbl="node1" presStyleIdx="0" presStyleCnt="3">
        <dgm:presLayoutVars>
          <dgm:bulletEnabled val="1"/>
        </dgm:presLayoutVars>
      </dgm:prSet>
      <dgm:spPr/>
      <dgm:t>
        <a:bodyPr/>
        <a:lstStyle/>
        <a:p>
          <a:endParaRPr lang="it-IT"/>
        </a:p>
      </dgm:t>
    </dgm:pt>
    <dgm:pt modelId="{C036A54D-E58F-4711-B089-F63FA85DC852}" type="pres">
      <dgm:prSet presAssocID="{F7509140-2AAE-414C-899F-749B36E87E1F}" presName="spacing" presStyleCnt="0"/>
      <dgm:spPr/>
      <dgm:t>
        <a:bodyPr/>
        <a:lstStyle/>
        <a:p>
          <a:endParaRPr lang="it-IT"/>
        </a:p>
      </dgm:t>
    </dgm:pt>
    <dgm:pt modelId="{32209614-8026-473C-AD6A-90FCFE66F575}" type="pres">
      <dgm:prSet presAssocID="{2B7FCFBE-4FEA-449D-8E7A-8980C95586A5}" presName="composite" presStyleCnt="0"/>
      <dgm:spPr/>
      <dgm:t>
        <a:bodyPr/>
        <a:lstStyle/>
        <a:p>
          <a:endParaRPr lang="it-IT"/>
        </a:p>
      </dgm:t>
    </dgm:pt>
    <dgm:pt modelId="{0CC1D3EA-3B5B-4515-9DD5-EE385C14573C}" type="pres">
      <dgm:prSet presAssocID="{2B7FCFBE-4FEA-449D-8E7A-8980C95586A5}" presName="imgShp" presStyleLbl="fgImgPlace1" presStyleIdx="1" presStyleCnt="3"/>
      <dgm:spPr>
        <a:prstGeom prst="teardrop">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it-IT"/>
        </a:p>
      </dgm:t>
    </dgm:pt>
    <dgm:pt modelId="{73C9DB29-8374-43D7-83B0-0D4E45F2BE61}" type="pres">
      <dgm:prSet presAssocID="{2B7FCFBE-4FEA-449D-8E7A-8980C95586A5}" presName="txShp" presStyleLbl="node1" presStyleIdx="1" presStyleCnt="3">
        <dgm:presLayoutVars>
          <dgm:bulletEnabled val="1"/>
        </dgm:presLayoutVars>
      </dgm:prSet>
      <dgm:spPr/>
      <dgm:t>
        <a:bodyPr/>
        <a:lstStyle/>
        <a:p>
          <a:endParaRPr lang="it-IT"/>
        </a:p>
      </dgm:t>
    </dgm:pt>
    <dgm:pt modelId="{2C1CC365-122B-4062-A9A1-0B4BD8478C0A}" type="pres">
      <dgm:prSet presAssocID="{F76CD15D-5DD6-4874-A525-59D4EA3875E9}" presName="spacing" presStyleCnt="0"/>
      <dgm:spPr/>
      <dgm:t>
        <a:bodyPr/>
        <a:lstStyle/>
        <a:p>
          <a:endParaRPr lang="it-IT"/>
        </a:p>
      </dgm:t>
    </dgm:pt>
    <dgm:pt modelId="{916B9620-2686-4CC7-9F46-BBDD0E4DB24C}" type="pres">
      <dgm:prSet presAssocID="{550170E1-39A0-4F1D-A430-2E0183B0120E}" presName="composite" presStyleCnt="0"/>
      <dgm:spPr/>
      <dgm:t>
        <a:bodyPr/>
        <a:lstStyle/>
        <a:p>
          <a:endParaRPr lang="it-IT"/>
        </a:p>
      </dgm:t>
    </dgm:pt>
    <dgm:pt modelId="{98F16152-44FF-4706-ABF2-3E3AAA5FCBD6}" type="pres">
      <dgm:prSet presAssocID="{550170E1-39A0-4F1D-A430-2E0183B0120E}" presName="imgShp" presStyleLbl="fgImgPlace1" presStyleIdx="2" presStyleCnt="3"/>
      <dgm:spPr>
        <a:prstGeom prst="teardrop">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endParaRPr lang="it-IT"/>
        </a:p>
      </dgm:t>
    </dgm:pt>
    <dgm:pt modelId="{6A4D999D-8DC3-4025-A6E2-700E069F3B15}" type="pres">
      <dgm:prSet presAssocID="{550170E1-39A0-4F1D-A430-2E0183B0120E}" presName="txShp" presStyleLbl="node1" presStyleIdx="2" presStyleCnt="3">
        <dgm:presLayoutVars>
          <dgm:bulletEnabled val="1"/>
        </dgm:presLayoutVars>
      </dgm:prSet>
      <dgm:spPr/>
      <dgm:t>
        <a:bodyPr/>
        <a:lstStyle/>
        <a:p>
          <a:endParaRPr lang="it-IT"/>
        </a:p>
      </dgm:t>
    </dgm:pt>
  </dgm:ptLst>
  <dgm:cxnLst>
    <dgm:cxn modelId="{5C315436-7A39-42F2-8B26-B93C68B747CA}" type="presOf" srcId="{550170E1-39A0-4F1D-A430-2E0183B0120E}" destId="{6A4D999D-8DC3-4025-A6E2-700E069F3B15}" srcOrd="0" destOrd="0" presId="urn:microsoft.com/office/officeart/2005/8/layout/vList3"/>
    <dgm:cxn modelId="{11B54497-68C6-4E99-BE4E-10BE6E682C4E}" type="presOf" srcId="{2B7FCFBE-4FEA-449D-8E7A-8980C95586A5}" destId="{73C9DB29-8374-43D7-83B0-0D4E45F2BE61}" srcOrd="0" destOrd="0" presId="urn:microsoft.com/office/officeart/2005/8/layout/vList3"/>
    <dgm:cxn modelId="{3344F4BE-F134-4506-B734-389EB8ED0EB4}" type="presOf" srcId="{1A50BED9-2F6A-4F66-9167-23035DB5347F}" destId="{E37E12C5-8756-48FF-8D0C-25B52BE55CB3}" srcOrd="0" destOrd="0" presId="urn:microsoft.com/office/officeart/2005/8/layout/vList3"/>
    <dgm:cxn modelId="{955B6FD9-24E9-4F80-9E06-A93890D5A269}" srcId="{D54DCD4F-FD51-4AD0-A2DE-230A3E52A8C4}" destId="{550170E1-39A0-4F1D-A430-2E0183B0120E}" srcOrd="2" destOrd="0" parTransId="{D797DB47-E7A4-4A51-B237-99E49DF19DE6}" sibTransId="{624D4551-68F6-482C-8476-FEA601F9454D}"/>
    <dgm:cxn modelId="{E115E4FB-C69B-4A6C-BCBE-969F24A730EA}" type="presOf" srcId="{D54DCD4F-FD51-4AD0-A2DE-230A3E52A8C4}" destId="{5FE59860-5CE5-404F-B9FA-F35E2BB45136}" srcOrd="0" destOrd="0" presId="urn:microsoft.com/office/officeart/2005/8/layout/vList3"/>
    <dgm:cxn modelId="{A617F755-702F-41AD-81C3-E5C10A92ACF5}" srcId="{D54DCD4F-FD51-4AD0-A2DE-230A3E52A8C4}" destId="{2B7FCFBE-4FEA-449D-8E7A-8980C95586A5}" srcOrd="1" destOrd="0" parTransId="{031ED20F-2515-4843-8537-636F9EAE4DAA}" sibTransId="{F76CD15D-5DD6-4874-A525-59D4EA3875E9}"/>
    <dgm:cxn modelId="{AEB587AD-E068-442C-9513-2C44D51A502E}" srcId="{D54DCD4F-FD51-4AD0-A2DE-230A3E52A8C4}" destId="{1A50BED9-2F6A-4F66-9167-23035DB5347F}" srcOrd="0" destOrd="0" parTransId="{E366D413-32EE-4837-8DB4-A645EF148BA6}" sibTransId="{F7509140-2AAE-414C-899F-749B36E87E1F}"/>
    <dgm:cxn modelId="{BFAB924A-B83A-4D60-875E-F5F0436E462A}" type="presParOf" srcId="{5FE59860-5CE5-404F-B9FA-F35E2BB45136}" destId="{C8451C9A-84EA-4EA5-819C-A1821BD6A461}" srcOrd="0" destOrd="0" presId="urn:microsoft.com/office/officeart/2005/8/layout/vList3"/>
    <dgm:cxn modelId="{D03BF69F-8BF9-4229-BE14-A1439939C554}" type="presParOf" srcId="{C8451C9A-84EA-4EA5-819C-A1821BD6A461}" destId="{3D49CF28-532B-4317-A6EF-9D66FCE61454}" srcOrd="0" destOrd="0" presId="urn:microsoft.com/office/officeart/2005/8/layout/vList3"/>
    <dgm:cxn modelId="{81DC0F9A-3171-4A37-8B62-83EAEE266674}" type="presParOf" srcId="{C8451C9A-84EA-4EA5-819C-A1821BD6A461}" destId="{E37E12C5-8756-48FF-8D0C-25B52BE55CB3}" srcOrd="1" destOrd="0" presId="urn:microsoft.com/office/officeart/2005/8/layout/vList3"/>
    <dgm:cxn modelId="{F2CCC791-3FCE-4436-929D-1354CA140C6B}" type="presParOf" srcId="{5FE59860-5CE5-404F-B9FA-F35E2BB45136}" destId="{C036A54D-E58F-4711-B089-F63FA85DC852}" srcOrd="1" destOrd="0" presId="urn:microsoft.com/office/officeart/2005/8/layout/vList3"/>
    <dgm:cxn modelId="{9CAAF18C-4311-424A-BF19-52CDEBCB46D3}" type="presParOf" srcId="{5FE59860-5CE5-404F-B9FA-F35E2BB45136}" destId="{32209614-8026-473C-AD6A-90FCFE66F575}" srcOrd="2" destOrd="0" presId="urn:microsoft.com/office/officeart/2005/8/layout/vList3"/>
    <dgm:cxn modelId="{285E295E-A4F7-4D30-975C-B338BFD23F42}" type="presParOf" srcId="{32209614-8026-473C-AD6A-90FCFE66F575}" destId="{0CC1D3EA-3B5B-4515-9DD5-EE385C14573C}" srcOrd="0" destOrd="0" presId="urn:microsoft.com/office/officeart/2005/8/layout/vList3"/>
    <dgm:cxn modelId="{93F0988F-625A-4A3A-8823-BA4EEDF9A95D}" type="presParOf" srcId="{32209614-8026-473C-AD6A-90FCFE66F575}" destId="{73C9DB29-8374-43D7-83B0-0D4E45F2BE61}" srcOrd="1" destOrd="0" presId="urn:microsoft.com/office/officeart/2005/8/layout/vList3"/>
    <dgm:cxn modelId="{2888BBAD-65BE-4889-86F5-7A5F7B621009}" type="presParOf" srcId="{5FE59860-5CE5-404F-B9FA-F35E2BB45136}" destId="{2C1CC365-122B-4062-A9A1-0B4BD8478C0A}" srcOrd="3" destOrd="0" presId="urn:microsoft.com/office/officeart/2005/8/layout/vList3"/>
    <dgm:cxn modelId="{80647CC6-2D6F-4D3D-A60E-D92BB656DC33}" type="presParOf" srcId="{5FE59860-5CE5-404F-B9FA-F35E2BB45136}" destId="{916B9620-2686-4CC7-9F46-BBDD0E4DB24C}" srcOrd="4" destOrd="0" presId="urn:microsoft.com/office/officeart/2005/8/layout/vList3"/>
    <dgm:cxn modelId="{9B95BBA7-1938-4F7A-96C9-FA29EEF0A2AC}" type="presParOf" srcId="{916B9620-2686-4CC7-9F46-BBDD0E4DB24C}" destId="{98F16152-44FF-4706-ABF2-3E3AAA5FCBD6}" srcOrd="0" destOrd="0" presId="urn:microsoft.com/office/officeart/2005/8/layout/vList3"/>
    <dgm:cxn modelId="{E52318A1-ADBF-41B3-90F6-7609C02486FD}" type="presParOf" srcId="{916B9620-2686-4CC7-9F46-BBDD0E4DB24C}" destId="{6A4D999D-8DC3-4025-A6E2-700E069F3B15}" srcOrd="1" destOrd="0" presId="urn:microsoft.com/office/officeart/2005/8/layout/vList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4DCD4F-FD51-4AD0-A2DE-230A3E52A8C4}" type="doc">
      <dgm:prSet loTypeId="urn:microsoft.com/office/officeart/2005/8/layout/vList3" loCatId="list" qsTypeId="urn:microsoft.com/office/officeart/2005/8/quickstyle/simple4" qsCatId="simple" csTypeId="urn:microsoft.com/office/officeart/2005/8/colors/accent1_2" csCatId="accent1" phldr="1"/>
      <dgm:spPr/>
      <dgm:t>
        <a:bodyPr/>
        <a:lstStyle/>
        <a:p>
          <a:endParaRPr lang="it-IT"/>
        </a:p>
      </dgm:t>
    </dgm:pt>
    <dgm:pt modelId="{4EE8D55C-573A-4891-8B14-13A6BA2A5EF8}">
      <dgm:prSet custT="1"/>
      <dgm:spPr/>
      <dgm:t>
        <a:bodyPr/>
        <a:lstStyle/>
        <a:p>
          <a:r>
            <a:rPr lang="it-IT" sz="1600" b="0" i="0" u="none" strike="noStrike" baseline="0" dirty="0" smtClean="0">
              <a:solidFill>
                <a:schemeClr val="tx1"/>
              </a:solidFill>
              <a:latin typeface="+mn-lt"/>
              <a:ea typeface="+mn-ea"/>
              <a:cs typeface="+mn-cs"/>
            </a:rPr>
            <a:t>sono interconnesse in via telematica con clienti e fornitori</a:t>
          </a:r>
          <a:endParaRPr lang="it-IT" sz="1600" dirty="0" smtClean="0"/>
        </a:p>
      </dgm:t>
    </dgm:pt>
    <dgm:pt modelId="{A426CBE3-DF2B-4F2A-85BC-C9D2D8EE85B3}" type="parTrans" cxnId="{1B5AD7E1-79EC-4053-971D-1BBAD990178E}">
      <dgm:prSet/>
      <dgm:spPr/>
      <dgm:t>
        <a:bodyPr/>
        <a:lstStyle/>
        <a:p>
          <a:endParaRPr lang="it-IT" sz="4800"/>
        </a:p>
      </dgm:t>
    </dgm:pt>
    <dgm:pt modelId="{03F9A831-3033-4188-8DE4-6FB86E4F1E60}" type="sibTrans" cxnId="{1B5AD7E1-79EC-4053-971D-1BBAD990178E}">
      <dgm:prSet/>
      <dgm:spPr/>
      <dgm:t>
        <a:bodyPr/>
        <a:lstStyle/>
        <a:p>
          <a:endParaRPr lang="it-IT" sz="4800"/>
        </a:p>
      </dgm:t>
    </dgm:pt>
    <dgm:pt modelId="{16293D70-2738-44E4-A7F3-95C8D7BAD18C}">
      <dgm:prSet custT="1"/>
      <dgm:spPr/>
      <dgm:t>
        <a:bodyPr/>
        <a:lstStyle/>
        <a:p>
          <a:r>
            <a:rPr lang="it-IT" sz="1600" b="0" i="0" u="none" strike="noStrike" baseline="0" dirty="0" smtClean="0">
              <a:solidFill>
                <a:schemeClr val="tx1"/>
              </a:solidFill>
              <a:latin typeface="+mn-lt"/>
              <a:ea typeface="+mn-ea"/>
              <a:cs typeface="+mn-cs"/>
            </a:rPr>
            <a:t>terziarizzano senza adeguati controlli</a:t>
          </a:r>
          <a:endParaRPr lang="it-IT" sz="1600" dirty="0"/>
        </a:p>
      </dgm:t>
    </dgm:pt>
    <dgm:pt modelId="{90D711F4-0626-4E72-B438-0F4977C54064}" type="parTrans" cxnId="{80253852-7B42-4087-A01C-6B1FCC873DA4}">
      <dgm:prSet/>
      <dgm:spPr/>
      <dgm:t>
        <a:bodyPr/>
        <a:lstStyle/>
        <a:p>
          <a:endParaRPr lang="it-IT" sz="4800"/>
        </a:p>
      </dgm:t>
    </dgm:pt>
    <dgm:pt modelId="{1FD31668-4057-477A-85D9-101175DD22BC}" type="sibTrans" cxnId="{80253852-7B42-4087-A01C-6B1FCC873DA4}">
      <dgm:prSet/>
      <dgm:spPr/>
      <dgm:t>
        <a:bodyPr/>
        <a:lstStyle/>
        <a:p>
          <a:endParaRPr lang="it-IT" sz="4800"/>
        </a:p>
      </dgm:t>
    </dgm:pt>
    <dgm:pt modelId="{641BDA96-EDB6-4507-B005-0D205D31E7BA}">
      <dgm:prSet custT="1"/>
      <dgm:spPr/>
      <dgm:t>
        <a:bodyPr/>
        <a:lstStyle/>
        <a:p>
          <a:r>
            <a:rPr lang="it-IT" sz="1600" b="0" i="0" u="none" strike="noStrike" baseline="0" smtClean="0">
              <a:solidFill>
                <a:schemeClr val="tx1"/>
              </a:solidFill>
              <a:latin typeface="+mn-lt"/>
              <a:ea typeface="+mn-ea"/>
              <a:cs typeface="+mn-cs"/>
            </a:rPr>
            <a:t>trattano </a:t>
          </a:r>
          <a:r>
            <a:rPr lang="it-IT" sz="1600" b="0" i="0" u="none" strike="noStrike" baseline="0" dirty="0" smtClean="0">
              <a:solidFill>
                <a:schemeClr val="tx1"/>
              </a:solidFill>
              <a:latin typeface="+mn-lt"/>
              <a:ea typeface="+mn-ea"/>
              <a:cs typeface="+mn-cs"/>
            </a:rPr>
            <a:t>informazioni “critiche” </a:t>
          </a:r>
          <a:endParaRPr lang="it-IT" sz="1600" dirty="0" smtClean="0"/>
        </a:p>
      </dgm:t>
    </dgm:pt>
    <dgm:pt modelId="{F66F0F71-06D9-47F4-B36A-9166B3159000}" type="parTrans" cxnId="{A1FB046B-AC8A-490B-B170-D849EED8A6A2}">
      <dgm:prSet/>
      <dgm:spPr/>
      <dgm:t>
        <a:bodyPr/>
        <a:lstStyle/>
        <a:p>
          <a:endParaRPr lang="it-IT"/>
        </a:p>
      </dgm:t>
    </dgm:pt>
    <dgm:pt modelId="{4A03D161-67B0-4DD4-916B-D9EEADC5BF84}" type="sibTrans" cxnId="{A1FB046B-AC8A-490B-B170-D849EED8A6A2}">
      <dgm:prSet/>
      <dgm:spPr/>
      <dgm:t>
        <a:bodyPr/>
        <a:lstStyle/>
        <a:p>
          <a:endParaRPr lang="it-IT"/>
        </a:p>
      </dgm:t>
    </dgm:pt>
    <dgm:pt modelId="{C67894FE-C4D1-41DE-AFCB-9A4A4BBA8A28}">
      <dgm:prSet custT="1"/>
      <dgm:spPr/>
      <dgm:t>
        <a:bodyPr/>
        <a:lstStyle/>
        <a:p>
          <a:r>
            <a:rPr lang="it-IT" sz="1600" b="0" i="0" u="none" strike="noStrike" baseline="0" dirty="0" smtClean="0">
              <a:solidFill>
                <a:schemeClr val="tx1"/>
              </a:solidFill>
              <a:latin typeface="+mn-lt"/>
              <a:ea typeface="+mn-ea"/>
              <a:cs typeface="+mn-cs"/>
            </a:rPr>
            <a:t>usano nuove tecnologie, anche in area produttiva</a:t>
          </a:r>
          <a:endParaRPr lang="it-IT" sz="1600" dirty="0"/>
        </a:p>
      </dgm:t>
    </dgm:pt>
    <dgm:pt modelId="{7BB7A99F-2FEC-4FC2-8458-76110E0586EE}" type="parTrans" cxnId="{24406E3F-DE10-4815-B73B-FDB120C63668}">
      <dgm:prSet/>
      <dgm:spPr/>
      <dgm:t>
        <a:bodyPr/>
        <a:lstStyle/>
        <a:p>
          <a:endParaRPr lang="it-IT"/>
        </a:p>
      </dgm:t>
    </dgm:pt>
    <dgm:pt modelId="{A8D7069D-7BD9-4939-B0E8-09BFCAD408D3}" type="sibTrans" cxnId="{24406E3F-DE10-4815-B73B-FDB120C63668}">
      <dgm:prSet/>
      <dgm:spPr/>
      <dgm:t>
        <a:bodyPr/>
        <a:lstStyle/>
        <a:p>
          <a:endParaRPr lang="it-IT"/>
        </a:p>
      </dgm:t>
    </dgm:pt>
    <dgm:pt modelId="{5FE59860-5CE5-404F-B9FA-F35E2BB45136}" type="pres">
      <dgm:prSet presAssocID="{D54DCD4F-FD51-4AD0-A2DE-230A3E52A8C4}" presName="linearFlow" presStyleCnt="0">
        <dgm:presLayoutVars>
          <dgm:dir/>
          <dgm:resizeHandles val="exact"/>
        </dgm:presLayoutVars>
      </dgm:prSet>
      <dgm:spPr/>
      <dgm:t>
        <a:bodyPr/>
        <a:lstStyle/>
        <a:p>
          <a:endParaRPr lang="it-IT"/>
        </a:p>
      </dgm:t>
    </dgm:pt>
    <dgm:pt modelId="{F46C681D-D1C2-48B5-8849-0E80AB561382}" type="pres">
      <dgm:prSet presAssocID="{4EE8D55C-573A-4891-8B14-13A6BA2A5EF8}" presName="composite" presStyleCnt="0"/>
      <dgm:spPr/>
      <dgm:t>
        <a:bodyPr/>
        <a:lstStyle/>
        <a:p>
          <a:endParaRPr lang="it-IT"/>
        </a:p>
      </dgm:t>
    </dgm:pt>
    <dgm:pt modelId="{FF48DE2A-020F-4AB6-BD82-E6A87A035F7D}" type="pres">
      <dgm:prSet presAssocID="{4EE8D55C-573A-4891-8B14-13A6BA2A5EF8}" presName="imgShp" presStyleLbl="fgImgPlace1" presStyleIdx="0" presStyleCnt="4"/>
      <dgm:spPr>
        <a:prstGeom prst="teardrop">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it-IT"/>
        </a:p>
      </dgm:t>
    </dgm:pt>
    <dgm:pt modelId="{E4EAADEC-C86A-4BDA-B845-987DA8A8C694}" type="pres">
      <dgm:prSet presAssocID="{4EE8D55C-573A-4891-8B14-13A6BA2A5EF8}" presName="txShp" presStyleLbl="node1" presStyleIdx="0" presStyleCnt="4">
        <dgm:presLayoutVars>
          <dgm:bulletEnabled val="1"/>
        </dgm:presLayoutVars>
      </dgm:prSet>
      <dgm:spPr/>
      <dgm:t>
        <a:bodyPr/>
        <a:lstStyle/>
        <a:p>
          <a:endParaRPr lang="it-IT"/>
        </a:p>
      </dgm:t>
    </dgm:pt>
    <dgm:pt modelId="{7EAF8896-759E-43F6-99F5-4C1FB3A35C05}" type="pres">
      <dgm:prSet presAssocID="{03F9A831-3033-4188-8DE4-6FB86E4F1E60}" presName="spacing" presStyleCnt="0"/>
      <dgm:spPr/>
      <dgm:t>
        <a:bodyPr/>
        <a:lstStyle/>
        <a:p>
          <a:endParaRPr lang="it-IT"/>
        </a:p>
      </dgm:t>
    </dgm:pt>
    <dgm:pt modelId="{556B1BC9-9EAB-4E8A-A5FF-36B8212E0ECF}" type="pres">
      <dgm:prSet presAssocID="{641BDA96-EDB6-4507-B005-0D205D31E7BA}" presName="composite" presStyleCnt="0"/>
      <dgm:spPr/>
    </dgm:pt>
    <dgm:pt modelId="{E0189307-5EB4-41E7-BBE0-7DD4570CD74F}" type="pres">
      <dgm:prSet presAssocID="{641BDA96-EDB6-4507-B005-0D205D31E7BA}" presName="imgShp"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t>
        <a:bodyPr/>
        <a:lstStyle/>
        <a:p>
          <a:endParaRPr lang="it-IT"/>
        </a:p>
      </dgm:t>
    </dgm:pt>
    <dgm:pt modelId="{0C17E469-5B45-484D-8EDA-F43EBCEAF9D9}" type="pres">
      <dgm:prSet presAssocID="{641BDA96-EDB6-4507-B005-0D205D31E7BA}" presName="txShp" presStyleLbl="node1" presStyleIdx="1" presStyleCnt="4">
        <dgm:presLayoutVars>
          <dgm:bulletEnabled val="1"/>
        </dgm:presLayoutVars>
      </dgm:prSet>
      <dgm:spPr/>
      <dgm:t>
        <a:bodyPr/>
        <a:lstStyle/>
        <a:p>
          <a:endParaRPr lang="it-IT"/>
        </a:p>
      </dgm:t>
    </dgm:pt>
    <dgm:pt modelId="{62D8EBB7-87AA-4EF6-802F-FAFA93D2FDC6}" type="pres">
      <dgm:prSet presAssocID="{4A03D161-67B0-4DD4-916B-D9EEADC5BF84}" presName="spacing" presStyleCnt="0"/>
      <dgm:spPr/>
    </dgm:pt>
    <dgm:pt modelId="{F79C7EA2-C68B-462F-96EA-D4E29E064194}" type="pres">
      <dgm:prSet presAssocID="{16293D70-2738-44E4-A7F3-95C8D7BAD18C}" presName="composite" presStyleCnt="0"/>
      <dgm:spPr/>
      <dgm:t>
        <a:bodyPr/>
        <a:lstStyle/>
        <a:p>
          <a:endParaRPr lang="it-IT"/>
        </a:p>
      </dgm:t>
    </dgm:pt>
    <dgm:pt modelId="{3E7594B0-C96B-4203-809A-573592CB83D8}" type="pres">
      <dgm:prSet presAssocID="{16293D70-2738-44E4-A7F3-95C8D7BAD18C}" presName="imgShp" presStyleLbl="fgImgPlace1" presStyleIdx="2" presStyleCnt="4"/>
      <dgm:spPr>
        <a:prstGeom prst="teardrop">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t>
        <a:bodyPr/>
        <a:lstStyle/>
        <a:p>
          <a:endParaRPr lang="it-IT"/>
        </a:p>
      </dgm:t>
    </dgm:pt>
    <dgm:pt modelId="{376397B0-9929-46C8-B3F2-53ED7C71A3C3}" type="pres">
      <dgm:prSet presAssocID="{16293D70-2738-44E4-A7F3-95C8D7BAD18C}" presName="txShp" presStyleLbl="node1" presStyleIdx="2" presStyleCnt="4">
        <dgm:presLayoutVars>
          <dgm:bulletEnabled val="1"/>
        </dgm:presLayoutVars>
      </dgm:prSet>
      <dgm:spPr/>
      <dgm:t>
        <a:bodyPr/>
        <a:lstStyle/>
        <a:p>
          <a:endParaRPr lang="it-IT"/>
        </a:p>
      </dgm:t>
    </dgm:pt>
    <dgm:pt modelId="{68D01674-4F39-471B-B70C-E318E1BFC6C8}" type="pres">
      <dgm:prSet presAssocID="{1FD31668-4057-477A-85D9-101175DD22BC}" presName="spacing" presStyleCnt="0"/>
      <dgm:spPr/>
    </dgm:pt>
    <dgm:pt modelId="{FAFB3620-DD9B-4B0E-98BC-17523FB950CA}" type="pres">
      <dgm:prSet presAssocID="{C67894FE-C4D1-41DE-AFCB-9A4A4BBA8A28}" presName="composite" presStyleCnt="0"/>
      <dgm:spPr/>
    </dgm:pt>
    <dgm:pt modelId="{4700440B-3A5B-4288-9AF6-27460880C15C}" type="pres">
      <dgm:prSet presAssocID="{C67894FE-C4D1-41DE-AFCB-9A4A4BBA8A28}" presName="imgShp"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t>
        <a:bodyPr/>
        <a:lstStyle/>
        <a:p>
          <a:endParaRPr lang="it-IT"/>
        </a:p>
      </dgm:t>
    </dgm:pt>
    <dgm:pt modelId="{DDF6878C-440D-42AD-8B82-08FDA9CA718F}" type="pres">
      <dgm:prSet presAssocID="{C67894FE-C4D1-41DE-AFCB-9A4A4BBA8A28}" presName="txShp" presStyleLbl="node1" presStyleIdx="3" presStyleCnt="4">
        <dgm:presLayoutVars>
          <dgm:bulletEnabled val="1"/>
        </dgm:presLayoutVars>
      </dgm:prSet>
      <dgm:spPr/>
      <dgm:t>
        <a:bodyPr/>
        <a:lstStyle/>
        <a:p>
          <a:endParaRPr lang="it-IT"/>
        </a:p>
      </dgm:t>
    </dgm:pt>
  </dgm:ptLst>
  <dgm:cxnLst>
    <dgm:cxn modelId="{E115E4FB-C69B-4A6C-BCBE-969F24A730EA}" type="presOf" srcId="{D54DCD4F-FD51-4AD0-A2DE-230A3E52A8C4}" destId="{5FE59860-5CE5-404F-B9FA-F35E2BB45136}" srcOrd="0" destOrd="0" presId="urn:microsoft.com/office/officeart/2005/8/layout/vList3"/>
    <dgm:cxn modelId="{ACFE1C2D-E785-4F3E-A833-9BDC32EEEF76}" type="presOf" srcId="{641BDA96-EDB6-4507-B005-0D205D31E7BA}" destId="{0C17E469-5B45-484D-8EDA-F43EBCEAF9D9}" srcOrd="0" destOrd="0" presId="urn:microsoft.com/office/officeart/2005/8/layout/vList3"/>
    <dgm:cxn modelId="{3C3AE77C-1B72-4CB3-8D70-B4506C457E1A}" type="presOf" srcId="{4EE8D55C-573A-4891-8B14-13A6BA2A5EF8}" destId="{E4EAADEC-C86A-4BDA-B845-987DA8A8C694}" srcOrd="0" destOrd="0" presId="urn:microsoft.com/office/officeart/2005/8/layout/vList3"/>
    <dgm:cxn modelId="{B67171B1-FF22-4426-ACFD-F36D4C75F314}" type="presOf" srcId="{C67894FE-C4D1-41DE-AFCB-9A4A4BBA8A28}" destId="{DDF6878C-440D-42AD-8B82-08FDA9CA718F}" srcOrd="0" destOrd="0" presId="urn:microsoft.com/office/officeart/2005/8/layout/vList3"/>
    <dgm:cxn modelId="{1B5AD7E1-79EC-4053-971D-1BBAD990178E}" srcId="{D54DCD4F-FD51-4AD0-A2DE-230A3E52A8C4}" destId="{4EE8D55C-573A-4891-8B14-13A6BA2A5EF8}" srcOrd="0" destOrd="0" parTransId="{A426CBE3-DF2B-4F2A-85BC-C9D2D8EE85B3}" sibTransId="{03F9A831-3033-4188-8DE4-6FB86E4F1E60}"/>
    <dgm:cxn modelId="{24406E3F-DE10-4815-B73B-FDB120C63668}" srcId="{D54DCD4F-FD51-4AD0-A2DE-230A3E52A8C4}" destId="{C67894FE-C4D1-41DE-AFCB-9A4A4BBA8A28}" srcOrd="3" destOrd="0" parTransId="{7BB7A99F-2FEC-4FC2-8458-76110E0586EE}" sibTransId="{A8D7069D-7BD9-4939-B0E8-09BFCAD408D3}"/>
    <dgm:cxn modelId="{A1FB046B-AC8A-490B-B170-D849EED8A6A2}" srcId="{D54DCD4F-FD51-4AD0-A2DE-230A3E52A8C4}" destId="{641BDA96-EDB6-4507-B005-0D205D31E7BA}" srcOrd="1" destOrd="0" parTransId="{F66F0F71-06D9-47F4-B36A-9166B3159000}" sibTransId="{4A03D161-67B0-4DD4-916B-D9EEADC5BF84}"/>
    <dgm:cxn modelId="{268D45D3-16B5-458C-9DE9-25B27AA176CA}" type="presOf" srcId="{16293D70-2738-44E4-A7F3-95C8D7BAD18C}" destId="{376397B0-9929-46C8-B3F2-53ED7C71A3C3}" srcOrd="0" destOrd="0" presId="urn:microsoft.com/office/officeart/2005/8/layout/vList3"/>
    <dgm:cxn modelId="{80253852-7B42-4087-A01C-6B1FCC873DA4}" srcId="{D54DCD4F-FD51-4AD0-A2DE-230A3E52A8C4}" destId="{16293D70-2738-44E4-A7F3-95C8D7BAD18C}" srcOrd="2" destOrd="0" parTransId="{90D711F4-0626-4E72-B438-0F4977C54064}" sibTransId="{1FD31668-4057-477A-85D9-101175DD22BC}"/>
    <dgm:cxn modelId="{DCB91363-D311-45E4-A62B-BE51ADA85B6C}" type="presParOf" srcId="{5FE59860-5CE5-404F-B9FA-F35E2BB45136}" destId="{F46C681D-D1C2-48B5-8849-0E80AB561382}" srcOrd="0" destOrd="0" presId="urn:microsoft.com/office/officeart/2005/8/layout/vList3"/>
    <dgm:cxn modelId="{7068B40D-15E0-474B-95CE-C4C86EFB1AF7}" type="presParOf" srcId="{F46C681D-D1C2-48B5-8849-0E80AB561382}" destId="{FF48DE2A-020F-4AB6-BD82-E6A87A035F7D}" srcOrd="0" destOrd="0" presId="urn:microsoft.com/office/officeart/2005/8/layout/vList3"/>
    <dgm:cxn modelId="{B82E3BC8-8D5E-46B6-A960-3FDE30AF836D}" type="presParOf" srcId="{F46C681D-D1C2-48B5-8849-0E80AB561382}" destId="{E4EAADEC-C86A-4BDA-B845-987DA8A8C694}" srcOrd="1" destOrd="0" presId="urn:microsoft.com/office/officeart/2005/8/layout/vList3"/>
    <dgm:cxn modelId="{AD6387B5-7DDF-4509-AEBA-AD07028508BF}" type="presParOf" srcId="{5FE59860-5CE5-404F-B9FA-F35E2BB45136}" destId="{7EAF8896-759E-43F6-99F5-4C1FB3A35C05}" srcOrd="1" destOrd="0" presId="urn:microsoft.com/office/officeart/2005/8/layout/vList3"/>
    <dgm:cxn modelId="{FEDFDB9B-26E7-421C-9067-9F5F3C8BFD0B}" type="presParOf" srcId="{5FE59860-5CE5-404F-B9FA-F35E2BB45136}" destId="{556B1BC9-9EAB-4E8A-A5FF-36B8212E0ECF}" srcOrd="2" destOrd="0" presId="urn:microsoft.com/office/officeart/2005/8/layout/vList3"/>
    <dgm:cxn modelId="{2DD6A888-0D60-4E30-907F-23DDB60906C8}" type="presParOf" srcId="{556B1BC9-9EAB-4E8A-A5FF-36B8212E0ECF}" destId="{E0189307-5EB4-41E7-BBE0-7DD4570CD74F}" srcOrd="0" destOrd="0" presId="urn:microsoft.com/office/officeart/2005/8/layout/vList3"/>
    <dgm:cxn modelId="{8F994634-E365-425A-B059-5FB3B2D514C9}" type="presParOf" srcId="{556B1BC9-9EAB-4E8A-A5FF-36B8212E0ECF}" destId="{0C17E469-5B45-484D-8EDA-F43EBCEAF9D9}" srcOrd="1" destOrd="0" presId="urn:microsoft.com/office/officeart/2005/8/layout/vList3"/>
    <dgm:cxn modelId="{827C1FE0-7915-4DEB-A2A0-B4325AABEE4A}" type="presParOf" srcId="{5FE59860-5CE5-404F-B9FA-F35E2BB45136}" destId="{62D8EBB7-87AA-4EF6-802F-FAFA93D2FDC6}" srcOrd="3" destOrd="0" presId="urn:microsoft.com/office/officeart/2005/8/layout/vList3"/>
    <dgm:cxn modelId="{1297CCF7-9A32-47D0-A095-567AED6E6C3A}" type="presParOf" srcId="{5FE59860-5CE5-404F-B9FA-F35E2BB45136}" destId="{F79C7EA2-C68B-462F-96EA-D4E29E064194}" srcOrd="4" destOrd="0" presId="urn:microsoft.com/office/officeart/2005/8/layout/vList3"/>
    <dgm:cxn modelId="{400B8A5D-4652-44E8-BDFA-234B87330E05}" type="presParOf" srcId="{F79C7EA2-C68B-462F-96EA-D4E29E064194}" destId="{3E7594B0-C96B-4203-809A-573592CB83D8}" srcOrd="0" destOrd="0" presId="urn:microsoft.com/office/officeart/2005/8/layout/vList3"/>
    <dgm:cxn modelId="{661610EA-3212-4B28-8E03-20871023CA6E}" type="presParOf" srcId="{F79C7EA2-C68B-462F-96EA-D4E29E064194}" destId="{376397B0-9929-46C8-B3F2-53ED7C71A3C3}" srcOrd="1" destOrd="0" presId="urn:microsoft.com/office/officeart/2005/8/layout/vList3"/>
    <dgm:cxn modelId="{3429DF2B-42A2-4E45-930F-C28F9F98741C}" type="presParOf" srcId="{5FE59860-5CE5-404F-B9FA-F35E2BB45136}" destId="{68D01674-4F39-471B-B70C-E318E1BFC6C8}" srcOrd="5" destOrd="0" presId="urn:microsoft.com/office/officeart/2005/8/layout/vList3"/>
    <dgm:cxn modelId="{17CEAF30-D3E7-4D9F-8440-292B388B85A2}" type="presParOf" srcId="{5FE59860-5CE5-404F-B9FA-F35E2BB45136}" destId="{FAFB3620-DD9B-4B0E-98BC-17523FB950CA}" srcOrd="6" destOrd="0" presId="urn:microsoft.com/office/officeart/2005/8/layout/vList3"/>
    <dgm:cxn modelId="{84DF0194-0071-4C99-87F4-04F8702F5DA2}" type="presParOf" srcId="{FAFB3620-DD9B-4B0E-98BC-17523FB950CA}" destId="{4700440B-3A5B-4288-9AF6-27460880C15C}" srcOrd="0" destOrd="0" presId="urn:microsoft.com/office/officeart/2005/8/layout/vList3"/>
    <dgm:cxn modelId="{6E7D2D6C-F102-4BF3-8475-EA19346B7BD2}" type="presParOf" srcId="{FAFB3620-DD9B-4B0E-98BC-17523FB950CA}" destId="{DDF6878C-440D-42AD-8B82-08FDA9CA718F}" srcOrd="1" destOrd="0" presId="urn:microsoft.com/office/officeart/2005/8/layout/vList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0336A3-1F34-4769-A64A-660AF7AFD025}" type="doc">
      <dgm:prSet loTypeId="urn:microsoft.com/office/officeart/2005/8/layout/pList2" loCatId="list" qsTypeId="urn:microsoft.com/office/officeart/2005/8/quickstyle/simple1" qsCatId="simple" csTypeId="urn:microsoft.com/office/officeart/2005/8/colors/accent1_2" csCatId="accent1" phldr="1"/>
      <dgm:spPr/>
    </dgm:pt>
    <dgm:pt modelId="{42E74AD7-A3C7-4358-B239-65DFCAE3DCA6}">
      <dgm:prSet phldrT="[Testo]"/>
      <dgm:spPr/>
      <dgm:t>
        <a:bodyPr/>
        <a:lstStyle/>
        <a:p>
          <a:r>
            <a:rPr lang="it-IT" dirty="0" smtClean="0"/>
            <a:t>INFORMAZIONI</a:t>
          </a:r>
          <a:endParaRPr lang="it-IT" dirty="0"/>
        </a:p>
      </dgm:t>
    </dgm:pt>
    <dgm:pt modelId="{A60B01BA-C76D-4D9E-A6EF-6DD2745C952C}" type="parTrans" cxnId="{A81A4BAD-4ECA-492F-AFDD-BEA4D3464012}">
      <dgm:prSet/>
      <dgm:spPr/>
      <dgm:t>
        <a:bodyPr/>
        <a:lstStyle/>
        <a:p>
          <a:endParaRPr lang="it-IT"/>
        </a:p>
      </dgm:t>
    </dgm:pt>
    <dgm:pt modelId="{02675D90-1D45-430B-A577-45F78987C4ED}" type="sibTrans" cxnId="{A81A4BAD-4ECA-492F-AFDD-BEA4D3464012}">
      <dgm:prSet/>
      <dgm:spPr/>
      <dgm:t>
        <a:bodyPr/>
        <a:lstStyle/>
        <a:p>
          <a:endParaRPr lang="it-IT"/>
        </a:p>
      </dgm:t>
    </dgm:pt>
    <dgm:pt modelId="{D122510B-DB9E-4B4D-A492-2B9FB36FBE3F}">
      <dgm:prSet phldrT="[Testo]"/>
      <dgm:spPr/>
      <dgm:t>
        <a:bodyPr/>
        <a:lstStyle/>
        <a:p>
          <a:r>
            <a:rPr lang="it-IT" dirty="0" smtClean="0"/>
            <a:t>SUPPORTI</a:t>
          </a:r>
          <a:endParaRPr lang="it-IT" dirty="0"/>
        </a:p>
      </dgm:t>
    </dgm:pt>
    <dgm:pt modelId="{CBC79F11-8D90-4AAB-8BD6-4FEDEE10BF64}" type="parTrans" cxnId="{B541A5B4-7D95-4D73-9278-63D329D110A4}">
      <dgm:prSet/>
      <dgm:spPr/>
      <dgm:t>
        <a:bodyPr/>
        <a:lstStyle/>
        <a:p>
          <a:endParaRPr lang="it-IT"/>
        </a:p>
      </dgm:t>
    </dgm:pt>
    <dgm:pt modelId="{46961D2C-7C4E-445D-96F3-0EACADE40AE8}" type="sibTrans" cxnId="{B541A5B4-7D95-4D73-9278-63D329D110A4}">
      <dgm:prSet/>
      <dgm:spPr/>
      <dgm:t>
        <a:bodyPr/>
        <a:lstStyle/>
        <a:p>
          <a:endParaRPr lang="it-IT"/>
        </a:p>
      </dgm:t>
    </dgm:pt>
    <dgm:pt modelId="{EBCEC61A-D608-42A9-AB09-CA4FD5D125E2}">
      <dgm:prSet phldrT="[Testo]"/>
      <dgm:spPr/>
      <dgm:t>
        <a:bodyPr/>
        <a:lstStyle/>
        <a:p>
          <a:r>
            <a:rPr lang="it-IT" dirty="0" smtClean="0"/>
            <a:t>STRUMENTI</a:t>
          </a:r>
          <a:endParaRPr lang="it-IT" dirty="0"/>
        </a:p>
      </dgm:t>
    </dgm:pt>
    <dgm:pt modelId="{3BA2B265-4D49-4F30-A9EC-D903A8048818}" type="parTrans" cxnId="{B35494D0-CE6B-47B9-B0C6-E217E3750B1D}">
      <dgm:prSet/>
      <dgm:spPr/>
      <dgm:t>
        <a:bodyPr/>
        <a:lstStyle/>
        <a:p>
          <a:endParaRPr lang="it-IT"/>
        </a:p>
      </dgm:t>
    </dgm:pt>
    <dgm:pt modelId="{A825E2EB-6C72-4EA5-B5F1-E88A6C57EF2C}" type="sibTrans" cxnId="{B35494D0-CE6B-47B9-B0C6-E217E3750B1D}">
      <dgm:prSet/>
      <dgm:spPr/>
      <dgm:t>
        <a:bodyPr/>
        <a:lstStyle/>
        <a:p>
          <a:endParaRPr lang="it-IT"/>
        </a:p>
      </dgm:t>
    </dgm:pt>
    <dgm:pt modelId="{12663471-1CE6-43AE-83F5-51EFAD350552}">
      <dgm:prSet phldrT="[Testo]"/>
      <dgm:spPr/>
      <dgm:t>
        <a:bodyPr/>
        <a:lstStyle/>
        <a:p>
          <a:r>
            <a:rPr lang="it-IT" smtClean="0"/>
            <a:t>PERSONE</a:t>
          </a:r>
          <a:endParaRPr lang="it-IT" dirty="0"/>
        </a:p>
      </dgm:t>
    </dgm:pt>
    <dgm:pt modelId="{E62BA9BA-8F11-47D4-8DE4-159A23C63461}" type="parTrans" cxnId="{617A24FA-1EA7-4C5D-A6F0-6C9183FE543C}">
      <dgm:prSet/>
      <dgm:spPr/>
      <dgm:t>
        <a:bodyPr/>
        <a:lstStyle/>
        <a:p>
          <a:endParaRPr lang="it-IT"/>
        </a:p>
      </dgm:t>
    </dgm:pt>
    <dgm:pt modelId="{7596EF7C-0B12-4FF3-A387-26FDF9FF06E0}" type="sibTrans" cxnId="{617A24FA-1EA7-4C5D-A6F0-6C9183FE543C}">
      <dgm:prSet/>
      <dgm:spPr/>
      <dgm:t>
        <a:bodyPr/>
        <a:lstStyle/>
        <a:p>
          <a:endParaRPr lang="it-IT"/>
        </a:p>
      </dgm:t>
    </dgm:pt>
    <dgm:pt modelId="{43AC3A7C-CF4A-447A-9E2C-A3E34BD3F41B}" type="pres">
      <dgm:prSet presAssocID="{AD0336A3-1F34-4769-A64A-660AF7AFD025}" presName="Name0" presStyleCnt="0">
        <dgm:presLayoutVars>
          <dgm:dir/>
          <dgm:resizeHandles val="exact"/>
        </dgm:presLayoutVars>
      </dgm:prSet>
      <dgm:spPr/>
    </dgm:pt>
    <dgm:pt modelId="{940C159F-EC5A-417D-AF01-CBB78C20C534}" type="pres">
      <dgm:prSet presAssocID="{AD0336A3-1F34-4769-A64A-660AF7AFD025}" presName="bkgdShp" presStyleLbl="alignAccFollowNode1" presStyleIdx="0" presStyleCnt="1" custLinFactY="-100000" custLinFactNeighborX="-3176" custLinFactNeighborY="-139475"/>
      <dgm:spPr/>
    </dgm:pt>
    <dgm:pt modelId="{85BCCBA8-C23A-4001-88E4-FF30A8CA7B3B}" type="pres">
      <dgm:prSet presAssocID="{AD0336A3-1F34-4769-A64A-660AF7AFD025}" presName="linComp" presStyleCnt="0"/>
      <dgm:spPr/>
    </dgm:pt>
    <dgm:pt modelId="{B90088B5-76B0-4637-9706-3AD9378A4F96}" type="pres">
      <dgm:prSet presAssocID="{42E74AD7-A3C7-4358-B239-65DFCAE3DCA6}" presName="compNode" presStyleCnt="0"/>
      <dgm:spPr/>
    </dgm:pt>
    <dgm:pt modelId="{D87041B0-A90A-40E4-AD69-1D725A255099}" type="pres">
      <dgm:prSet presAssocID="{42E74AD7-A3C7-4358-B239-65DFCAE3DCA6}" presName="node" presStyleLbl="node1" presStyleIdx="0" presStyleCnt="4">
        <dgm:presLayoutVars>
          <dgm:bulletEnabled val="1"/>
        </dgm:presLayoutVars>
      </dgm:prSet>
      <dgm:spPr/>
      <dgm:t>
        <a:bodyPr/>
        <a:lstStyle/>
        <a:p>
          <a:endParaRPr lang="it-IT"/>
        </a:p>
      </dgm:t>
    </dgm:pt>
    <dgm:pt modelId="{B5AA4A34-6B75-4F60-848C-92054DAFD52A}" type="pres">
      <dgm:prSet presAssocID="{42E74AD7-A3C7-4358-B239-65DFCAE3DCA6}" presName="invisiNode" presStyleLbl="node1" presStyleIdx="0" presStyleCnt="4"/>
      <dgm:spPr/>
    </dgm:pt>
    <dgm:pt modelId="{FDD5CDC5-9660-4CED-80A4-37D55E7D0CF4}" type="pres">
      <dgm:prSet presAssocID="{42E74AD7-A3C7-4358-B239-65DFCAE3DCA6}"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6000" b="-36000"/>
          </a:stretch>
        </a:blipFill>
      </dgm:spPr>
    </dgm:pt>
    <dgm:pt modelId="{F551C57F-C1E6-4948-8BBF-90534720B32D}" type="pres">
      <dgm:prSet presAssocID="{02675D90-1D45-430B-A577-45F78987C4ED}" presName="sibTrans" presStyleLbl="sibTrans2D1" presStyleIdx="0" presStyleCnt="0"/>
      <dgm:spPr/>
      <dgm:t>
        <a:bodyPr/>
        <a:lstStyle/>
        <a:p>
          <a:endParaRPr lang="it-IT"/>
        </a:p>
      </dgm:t>
    </dgm:pt>
    <dgm:pt modelId="{19547DDF-3444-4658-813E-68C28AAB21F3}" type="pres">
      <dgm:prSet presAssocID="{D122510B-DB9E-4B4D-A492-2B9FB36FBE3F}" presName="compNode" presStyleCnt="0"/>
      <dgm:spPr/>
    </dgm:pt>
    <dgm:pt modelId="{21AB0F25-B309-437A-9549-878F167DDF3C}" type="pres">
      <dgm:prSet presAssocID="{D122510B-DB9E-4B4D-A492-2B9FB36FBE3F}" presName="node" presStyleLbl="node1" presStyleIdx="1" presStyleCnt="4">
        <dgm:presLayoutVars>
          <dgm:bulletEnabled val="1"/>
        </dgm:presLayoutVars>
      </dgm:prSet>
      <dgm:spPr/>
      <dgm:t>
        <a:bodyPr/>
        <a:lstStyle/>
        <a:p>
          <a:endParaRPr lang="it-IT"/>
        </a:p>
      </dgm:t>
    </dgm:pt>
    <dgm:pt modelId="{8537AB58-A2E9-4666-AB1C-9B322D97BDC0}" type="pres">
      <dgm:prSet presAssocID="{D122510B-DB9E-4B4D-A492-2B9FB36FBE3F}" presName="invisiNode" presStyleLbl="node1" presStyleIdx="1" presStyleCnt="4"/>
      <dgm:spPr/>
    </dgm:pt>
    <dgm:pt modelId="{FEE2DDF1-CF5F-4423-83E8-02E80C987FAE}" type="pres">
      <dgm:prSet presAssocID="{D122510B-DB9E-4B4D-A492-2B9FB36FBE3F}" presName="imagNod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36000" b="-36000"/>
          </a:stretch>
        </a:blipFill>
      </dgm:spPr>
    </dgm:pt>
    <dgm:pt modelId="{5D62CDF0-0822-463C-9B7A-86916FD40BB8}" type="pres">
      <dgm:prSet presAssocID="{46961D2C-7C4E-445D-96F3-0EACADE40AE8}" presName="sibTrans" presStyleLbl="sibTrans2D1" presStyleIdx="0" presStyleCnt="0"/>
      <dgm:spPr/>
      <dgm:t>
        <a:bodyPr/>
        <a:lstStyle/>
        <a:p>
          <a:endParaRPr lang="it-IT"/>
        </a:p>
      </dgm:t>
    </dgm:pt>
    <dgm:pt modelId="{3D9D22D6-018C-4792-85C2-B5C4D87162CB}" type="pres">
      <dgm:prSet presAssocID="{EBCEC61A-D608-42A9-AB09-CA4FD5D125E2}" presName="compNode" presStyleCnt="0"/>
      <dgm:spPr/>
    </dgm:pt>
    <dgm:pt modelId="{6C8F0268-FC28-4B77-979C-4C7549DE14D4}" type="pres">
      <dgm:prSet presAssocID="{EBCEC61A-D608-42A9-AB09-CA4FD5D125E2}" presName="node" presStyleLbl="node1" presStyleIdx="2" presStyleCnt="4" custLinFactNeighborX="1434" custLinFactNeighborY="54856">
        <dgm:presLayoutVars>
          <dgm:bulletEnabled val="1"/>
        </dgm:presLayoutVars>
      </dgm:prSet>
      <dgm:spPr/>
      <dgm:t>
        <a:bodyPr/>
        <a:lstStyle/>
        <a:p>
          <a:endParaRPr lang="it-IT"/>
        </a:p>
      </dgm:t>
    </dgm:pt>
    <dgm:pt modelId="{DDC9C35D-3C78-4044-9ED0-4FF0716F3D60}" type="pres">
      <dgm:prSet presAssocID="{EBCEC61A-D608-42A9-AB09-CA4FD5D125E2}" presName="invisiNode" presStyleLbl="node1" presStyleIdx="2" presStyleCnt="4"/>
      <dgm:spPr/>
    </dgm:pt>
    <dgm:pt modelId="{08713DCC-C4F5-4E27-AFC0-A1FFD13B6FCB}" type="pres">
      <dgm:prSet presAssocID="{EBCEC61A-D608-42A9-AB09-CA4FD5D125E2}" presName="imagNod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27000" b="-27000"/>
          </a:stretch>
        </a:blipFill>
      </dgm:spPr>
    </dgm:pt>
    <dgm:pt modelId="{F39B3D5A-50D8-43E6-A44E-01D4A2F6E5CB}" type="pres">
      <dgm:prSet presAssocID="{A825E2EB-6C72-4EA5-B5F1-E88A6C57EF2C}" presName="sibTrans" presStyleLbl="sibTrans2D1" presStyleIdx="0" presStyleCnt="0"/>
      <dgm:spPr/>
      <dgm:t>
        <a:bodyPr/>
        <a:lstStyle/>
        <a:p>
          <a:endParaRPr lang="it-IT"/>
        </a:p>
      </dgm:t>
    </dgm:pt>
    <dgm:pt modelId="{51D29893-F8E1-4600-8FEC-3936854FB60E}" type="pres">
      <dgm:prSet presAssocID="{12663471-1CE6-43AE-83F5-51EFAD350552}" presName="compNode" presStyleCnt="0"/>
      <dgm:spPr/>
    </dgm:pt>
    <dgm:pt modelId="{A1F4662F-3306-46F0-B509-CC9EA74CDFD9}" type="pres">
      <dgm:prSet presAssocID="{12663471-1CE6-43AE-83F5-51EFAD350552}" presName="node" presStyleLbl="node1" presStyleIdx="3" presStyleCnt="4">
        <dgm:presLayoutVars>
          <dgm:bulletEnabled val="1"/>
        </dgm:presLayoutVars>
      </dgm:prSet>
      <dgm:spPr/>
      <dgm:t>
        <a:bodyPr/>
        <a:lstStyle/>
        <a:p>
          <a:endParaRPr lang="it-IT"/>
        </a:p>
      </dgm:t>
    </dgm:pt>
    <dgm:pt modelId="{1BCD3C94-103F-4889-8984-3DBD0B7C4916}" type="pres">
      <dgm:prSet presAssocID="{12663471-1CE6-43AE-83F5-51EFAD350552}" presName="invisiNode" presStyleLbl="node1" presStyleIdx="3" presStyleCnt="4"/>
      <dgm:spPr/>
    </dgm:pt>
    <dgm:pt modelId="{BB7EC753-9810-4019-9250-D2A48CF43713}" type="pres">
      <dgm:prSet presAssocID="{12663471-1CE6-43AE-83F5-51EFAD350552}" presName="imagNod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36000" b="-36000"/>
          </a:stretch>
        </a:blipFill>
      </dgm:spPr>
    </dgm:pt>
  </dgm:ptLst>
  <dgm:cxnLst>
    <dgm:cxn modelId="{0CA9FD93-0BB8-42E6-ABA5-4EE9E663AD88}" type="presOf" srcId="{12663471-1CE6-43AE-83F5-51EFAD350552}" destId="{A1F4662F-3306-46F0-B509-CC9EA74CDFD9}" srcOrd="0" destOrd="0" presId="urn:microsoft.com/office/officeart/2005/8/layout/pList2"/>
    <dgm:cxn modelId="{369C1780-95FB-43D6-BA54-BBB12240BE46}" type="presOf" srcId="{AD0336A3-1F34-4769-A64A-660AF7AFD025}" destId="{43AC3A7C-CF4A-447A-9E2C-A3E34BD3F41B}" srcOrd="0" destOrd="0" presId="urn:microsoft.com/office/officeart/2005/8/layout/pList2"/>
    <dgm:cxn modelId="{617A24FA-1EA7-4C5D-A6F0-6C9183FE543C}" srcId="{AD0336A3-1F34-4769-A64A-660AF7AFD025}" destId="{12663471-1CE6-43AE-83F5-51EFAD350552}" srcOrd="3" destOrd="0" parTransId="{E62BA9BA-8F11-47D4-8DE4-159A23C63461}" sibTransId="{7596EF7C-0B12-4FF3-A387-26FDF9FF06E0}"/>
    <dgm:cxn modelId="{B35494D0-CE6B-47B9-B0C6-E217E3750B1D}" srcId="{AD0336A3-1F34-4769-A64A-660AF7AFD025}" destId="{EBCEC61A-D608-42A9-AB09-CA4FD5D125E2}" srcOrd="2" destOrd="0" parTransId="{3BA2B265-4D49-4F30-A9EC-D903A8048818}" sibTransId="{A825E2EB-6C72-4EA5-B5F1-E88A6C57EF2C}"/>
    <dgm:cxn modelId="{D2C0E4B8-2FA1-4C8C-A391-7D25D2A69C8A}" type="presOf" srcId="{46961D2C-7C4E-445D-96F3-0EACADE40AE8}" destId="{5D62CDF0-0822-463C-9B7A-86916FD40BB8}" srcOrd="0" destOrd="0" presId="urn:microsoft.com/office/officeart/2005/8/layout/pList2"/>
    <dgm:cxn modelId="{258D744B-B8DD-4DA7-84BA-AF6C5DD67E35}" type="presOf" srcId="{02675D90-1D45-430B-A577-45F78987C4ED}" destId="{F551C57F-C1E6-4948-8BBF-90534720B32D}" srcOrd="0" destOrd="0" presId="urn:microsoft.com/office/officeart/2005/8/layout/pList2"/>
    <dgm:cxn modelId="{8C3832F7-4201-472E-A451-34CC01247382}" type="presOf" srcId="{D122510B-DB9E-4B4D-A492-2B9FB36FBE3F}" destId="{21AB0F25-B309-437A-9549-878F167DDF3C}" srcOrd="0" destOrd="0" presId="urn:microsoft.com/office/officeart/2005/8/layout/pList2"/>
    <dgm:cxn modelId="{A81A4BAD-4ECA-492F-AFDD-BEA4D3464012}" srcId="{AD0336A3-1F34-4769-A64A-660AF7AFD025}" destId="{42E74AD7-A3C7-4358-B239-65DFCAE3DCA6}" srcOrd="0" destOrd="0" parTransId="{A60B01BA-C76D-4D9E-A6EF-6DD2745C952C}" sibTransId="{02675D90-1D45-430B-A577-45F78987C4ED}"/>
    <dgm:cxn modelId="{75ABC6A6-8611-49C5-BDE2-0B7355DD5440}" type="presOf" srcId="{A825E2EB-6C72-4EA5-B5F1-E88A6C57EF2C}" destId="{F39B3D5A-50D8-43E6-A44E-01D4A2F6E5CB}" srcOrd="0" destOrd="0" presId="urn:microsoft.com/office/officeart/2005/8/layout/pList2"/>
    <dgm:cxn modelId="{B541A5B4-7D95-4D73-9278-63D329D110A4}" srcId="{AD0336A3-1F34-4769-A64A-660AF7AFD025}" destId="{D122510B-DB9E-4B4D-A492-2B9FB36FBE3F}" srcOrd="1" destOrd="0" parTransId="{CBC79F11-8D90-4AAB-8BD6-4FEDEE10BF64}" sibTransId="{46961D2C-7C4E-445D-96F3-0EACADE40AE8}"/>
    <dgm:cxn modelId="{C3BDECF3-1E42-45CC-9F55-14D005FCE066}" type="presOf" srcId="{EBCEC61A-D608-42A9-AB09-CA4FD5D125E2}" destId="{6C8F0268-FC28-4B77-979C-4C7549DE14D4}" srcOrd="0" destOrd="0" presId="urn:microsoft.com/office/officeart/2005/8/layout/pList2"/>
    <dgm:cxn modelId="{513C87CC-C043-4D9B-93B1-BC6D33911565}" type="presOf" srcId="{42E74AD7-A3C7-4358-B239-65DFCAE3DCA6}" destId="{D87041B0-A90A-40E4-AD69-1D725A255099}" srcOrd="0" destOrd="0" presId="urn:microsoft.com/office/officeart/2005/8/layout/pList2"/>
    <dgm:cxn modelId="{65A71B74-5543-4A0D-9DA4-0F940F134B5F}" type="presParOf" srcId="{43AC3A7C-CF4A-447A-9E2C-A3E34BD3F41B}" destId="{940C159F-EC5A-417D-AF01-CBB78C20C534}" srcOrd="0" destOrd="0" presId="urn:microsoft.com/office/officeart/2005/8/layout/pList2"/>
    <dgm:cxn modelId="{D82A49B6-2307-4833-A9A8-9FF20BA7B8FC}" type="presParOf" srcId="{43AC3A7C-CF4A-447A-9E2C-A3E34BD3F41B}" destId="{85BCCBA8-C23A-4001-88E4-FF30A8CA7B3B}" srcOrd="1" destOrd="0" presId="urn:microsoft.com/office/officeart/2005/8/layout/pList2"/>
    <dgm:cxn modelId="{30E6BD2C-B2D7-4B4E-99B8-077FEAE883F4}" type="presParOf" srcId="{85BCCBA8-C23A-4001-88E4-FF30A8CA7B3B}" destId="{B90088B5-76B0-4637-9706-3AD9378A4F96}" srcOrd="0" destOrd="0" presId="urn:microsoft.com/office/officeart/2005/8/layout/pList2"/>
    <dgm:cxn modelId="{96C1D37B-A0B4-462D-B3E8-D4C1EE282E85}" type="presParOf" srcId="{B90088B5-76B0-4637-9706-3AD9378A4F96}" destId="{D87041B0-A90A-40E4-AD69-1D725A255099}" srcOrd="0" destOrd="0" presId="urn:microsoft.com/office/officeart/2005/8/layout/pList2"/>
    <dgm:cxn modelId="{44F16A71-8262-49C0-AE09-9501491C11C1}" type="presParOf" srcId="{B90088B5-76B0-4637-9706-3AD9378A4F96}" destId="{B5AA4A34-6B75-4F60-848C-92054DAFD52A}" srcOrd="1" destOrd="0" presId="urn:microsoft.com/office/officeart/2005/8/layout/pList2"/>
    <dgm:cxn modelId="{DF16C381-FFCB-4143-8499-CDA7A9C1D764}" type="presParOf" srcId="{B90088B5-76B0-4637-9706-3AD9378A4F96}" destId="{FDD5CDC5-9660-4CED-80A4-37D55E7D0CF4}" srcOrd="2" destOrd="0" presId="urn:microsoft.com/office/officeart/2005/8/layout/pList2"/>
    <dgm:cxn modelId="{E1A86DA7-7560-487E-9295-670B3CE4B23A}" type="presParOf" srcId="{85BCCBA8-C23A-4001-88E4-FF30A8CA7B3B}" destId="{F551C57F-C1E6-4948-8BBF-90534720B32D}" srcOrd="1" destOrd="0" presId="urn:microsoft.com/office/officeart/2005/8/layout/pList2"/>
    <dgm:cxn modelId="{A0585315-AABF-4464-81DD-1BE3D2B05A89}" type="presParOf" srcId="{85BCCBA8-C23A-4001-88E4-FF30A8CA7B3B}" destId="{19547DDF-3444-4658-813E-68C28AAB21F3}" srcOrd="2" destOrd="0" presId="urn:microsoft.com/office/officeart/2005/8/layout/pList2"/>
    <dgm:cxn modelId="{1F93CFB0-F1F3-49EF-9785-4E60D2F367D0}" type="presParOf" srcId="{19547DDF-3444-4658-813E-68C28AAB21F3}" destId="{21AB0F25-B309-437A-9549-878F167DDF3C}" srcOrd="0" destOrd="0" presId="urn:microsoft.com/office/officeart/2005/8/layout/pList2"/>
    <dgm:cxn modelId="{AA384D3A-C2D5-48CE-83C7-B30DE3C5DC74}" type="presParOf" srcId="{19547DDF-3444-4658-813E-68C28AAB21F3}" destId="{8537AB58-A2E9-4666-AB1C-9B322D97BDC0}" srcOrd="1" destOrd="0" presId="urn:microsoft.com/office/officeart/2005/8/layout/pList2"/>
    <dgm:cxn modelId="{66447730-D51D-479F-B440-2A52543FD628}" type="presParOf" srcId="{19547DDF-3444-4658-813E-68C28AAB21F3}" destId="{FEE2DDF1-CF5F-4423-83E8-02E80C987FAE}" srcOrd="2" destOrd="0" presId="urn:microsoft.com/office/officeart/2005/8/layout/pList2"/>
    <dgm:cxn modelId="{27663A93-67B6-4DB3-8F96-53E144E392AB}" type="presParOf" srcId="{85BCCBA8-C23A-4001-88E4-FF30A8CA7B3B}" destId="{5D62CDF0-0822-463C-9B7A-86916FD40BB8}" srcOrd="3" destOrd="0" presId="urn:microsoft.com/office/officeart/2005/8/layout/pList2"/>
    <dgm:cxn modelId="{804CDA8E-E508-41F7-8787-2BA3E9293C98}" type="presParOf" srcId="{85BCCBA8-C23A-4001-88E4-FF30A8CA7B3B}" destId="{3D9D22D6-018C-4792-85C2-B5C4D87162CB}" srcOrd="4" destOrd="0" presId="urn:microsoft.com/office/officeart/2005/8/layout/pList2"/>
    <dgm:cxn modelId="{DBDE98D6-35C6-4ABE-A15F-A2663302F0D8}" type="presParOf" srcId="{3D9D22D6-018C-4792-85C2-B5C4D87162CB}" destId="{6C8F0268-FC28-4B77-979C-4C7549DE14D4}" srcOrd="0" destOrd="0" presId="urn:microsoft.com/office/officeart/2005/8/layout/pList2"/>
    <dgm:cxn modelId="{35723A63-7F98-47ED-9940-FB77A44787E9}" type="presParOf" srcId="{3D9D22D6-018C-4792-85C2-B5C4D87162CB}" destId="{DDC9C35D-3C78-4044-9ED0-4FF0716F3D60}" srcOrd="1" destOrd="0" presId="urn:microsoft.com/office/officeart/2005/8/layout/pList2"/>
    <dgm:cxn modelId="{7D3E2672-0920-4A4A-8300-CADE7C68E8E7}" type="presParOf" srcId="{3D9D22D6-018C-4792-85C2-B5C4D87162CB}" destId="{08713DCC-C4F5-4E27-AFC0-A1FFD13B6FCB}" srcOrd="2" destOrd="0" presId="urn:microsoft.com/office/officeart/2005/8/layout/pList2"/>
    <dgm:cxn modelId="{92D4BF85-FE87-43A2-B131-7A4FCA3FC1DA}" type="presParOf" srcId="{85BCCBA8-C23A-4001-88E4-FF30A8CA7B3B}" destId="{F39B3D5A-50D8-43E6-A44E-01D4A2F6E5CB}" srcOrd="5" destOrd="0" presId="urn:microsoft.com/office/officeart/2005/8/layout/pList2"/>
    <dgm:cxn modelId="{BEB01579-9A2D-41C7-9953-F33B81473601}" type="presParOf" srcId="{85BCCBA8-C23A-4001-88E4-FF30A8CA7B3B}" destId="{51D29893-F8E1-4600-8FEC-3936854FB60E}" srcOrd="6" destOrd="0" presId="urn:microsoft.com/office/officeart/2005/8/layout/pList2"/>
    <dgm:cxn modelId="{CDAD4236-C476-49E1-B1DD-E3711E504531}" type="presParOf" srcId="{51D29893-F8E1-4600-8FEC-3936854FB60E}" destId="{A1F4662F-3306-46F0-B509-CC9EA74CDFD9}" srcOrd="0" destOrd="0" presId="urn:microsoft.com/office/officeart/2005/8/layout/pList2"/>
    <dgm:cxn modelId="{680D9F6C-64D3-4891-BFB7-02D85F909642}" type="presParOf" srcId="{51D29893-F8E1-4600-8FEC-3936854FB60E}" destId="{1BCD3C94-103F-4889-8984-3DBD0B7C4916}" srcOrd="1" destOrd="0" presId="urn:microsoft.com/office/officeart/2005/8/layout/pList2"/>
    <dgm:cxn modelId="{56D2ABDA-4E21-45C6-9BA6-703E1AECC9C5}" type="presParOf" srcId="{51D29893-F8E1-4600-8FEC-3936854FB60E}" destId="{BB7EC753-9810-4019-9250-D2A48CF43713}" srcOrd="2" destOrd="0" presId="urn:microsoft.com/office/officeart/2005/8/layout/p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3A98567-FACF-4286-AFE5-B5F9CA8EF37E}" type="doc">
      <dgm:prSet loTypeId="urn:microsoft.com/office/officeart/2005/8/layout/hList7" loCatId="list" qsTypeId="urn:microsoft.com/office/officeart/2005/8/quickstyle/simple1" qsCatId="simple" csTypeId="urn:microsoft.com/office/officeart/2005/8/colors/accent1_2" csCatId="accent1" phldr="1"/>
      <dgm:spPr/>
    </dgm:pt>
    <dgm:pt modelId="{D8A49AB1-11E5-4EFB-BF2F-8A18E3BA41DD}">
      <dgm:prSet phldrT="[Testo]"/>
      <dgm:spPr/>
      <dgm:t>
        <a:bodyPr/>
        <a:lstStyle/>
        <a:p>
          <a:r>
            <a:rPr lang="it-IT" b="0" i="0" u="none" strike="noStrike" baseline="0" dirty="0" err="1" smtClean="0">
              <a:solidFill>
                <a:schemeClr val="tx1"/>
              </a:solidFill>
              <a:latin typeface="+mn-lt"/>
              <a:ea typeface="+mn-ea"/>
              <a:cs typeface="+mn-cs"/>
            </a:rPr>
            <a:t>Cloud</a:t>
          </a:r>
          <a:r>
            <a:rPr lang="it-IT" b="0" i="0" u="none" strike="noStrike" baseline="0" dirty="0" smtClean="0">
              <a:solidFill>
                <a:schemeClr val="tx1"/>
              </a:solidFill>
              <a:latin typeface="+mn-lt"/>
              <a:ea typeface="+mn-ea"/>
              <a:cs typeface="+mn-cs"/>
            </a:rPr>
            <a:t> Computing</a:t>
          </a:r>
          <a:endParaRPr lang="it-IT" i="0" dirty="0"/>
        </a:p>
      </dgm:t>
    </dgm:pt>
    <dgm:pt modelId="{58B729E2-011F-4D4C-ABA5-08A5B87BC048}" type="parTrans" cxnId="{E60FB7EA-5B08-45F2-A580-838A99DBC5E0}">
      <dgm:prSet/>
      <dgm:spPr/>
      <dgm:t>
        <a:bodyPr/>
        <a:lstStyle/>
        <a:p>
          <a:endParaRPr lang="it-IT"/>
        </a:p>
      </dgm:t>
    </dgm:pt>
    <dgm:pt modelId="{378A004E-8241-4FF0-85B1-A00FDE00C4D8}" type="sibTrans" cxnId="{E60FB7EA-5B08-45F2-A580-838A99DBC5E0}">
      <dgm:prSet/>
      <dgm:spPr/>
      <dgm:t>
        <a:bodyPr/>
        <a:lstStyle/>
        <a:p>
          <a:endParaRPr lang="it-IT"/>
        </a:p>
      </dgm:t>
    </dgm:pt>
    <dgm:pt modelId="{5A52953B-F651-4017-8B37-7DBC49F5F783}">
      <dgm:prSet phldrT="[Testo]"/>
      <dgm:spPr/>
      <dgm:t>
        <a:bodyPr/>
        <a:lstStyle/>
        <a:p>
          <a:r>
            <a:rPr lang="it-IT" dirty="0" smtClean="0"/>
            <a:t>Mobile</a:t>
          </a:r>
          <a:endParaRPr lang="it-IT" dirty="0"/>
        </a:p>
      </dgm:t>
    </dgm:pt>
    <dgm:pt modelId="{056262E4-CEA7-481A-A9BF-1E4D7C8D9FC0}" type="parTrans" cxnId="{C1CD9D3B-FC1E-457C-B7A9-04673F1996FB}">
      <dgm:prSet/>
      <dgm:spPr/>
      <dgm:t>
        <a:bodyPr/>
        <a:lstStyle/>
        <a:p>
          <a:endParaRPr lang="it-IT"/>
        </a:p>
      </dgm:t>
    </dgm:pt>
    <dgm:pt modelId="{BD22E893-030A-4A4F-92DB-0B3BE2C1CEA4}" type="sibTrans" cxnId="{C1CD9D3B-FC1E-457C-B7A9-04673F1996FB}">
      <dgm:prSet/>
      <dgm:spPr/>
      <dgm:t>
        <a:bodyPr/>
        <a:lstStyle/>
        <a:p>
          <a:endParaRPr lang="it-IT"/>
        </a:p>
      </dgm:t>
    </dgm:pt>
    <dgm:pt modelId="{46738D18-86D1-493D-9DEC-1B4E183A1933}">
      <dgm:prSet phldrT="[Testo]"/>
      <dgm:spPr/>
      <dgm:t>
        <a:bodyPr/>
        <a:lstStyle/>
        <a:p>
          <a:r>
            <a:rPr lang="it-IT" dirty="0" smtClean="0"/>
            <a:t>Social Network</a:t>
          </a:r>
          <a:endParaRPr lang="it-IT" dirty="0"/>
        </a:p>
      </dgm:t>
    </dgm:pt>
    <dgm:pt modelId="{52DB2B8D-0CDA-4DB9-B065-64DDA0240C64}" type="parTrans" cxnId="{BD62D0F6-A84A-4576-B983-B123094CBD9E}">
      <dgm:prSet/>
      <dgm:spPr/>
      <dgm:t>
        <a:bodyPr/>
        <a:lstStyle/>
        <a:p>
          <a:endParaRPr lang="it-IT"/>
        </a:p>
      </dgm:t>
    </dgm:pt>
    <dgm:pt modelId="{4AE7FBD4-EA2B-4193-8283-4B2405349EE6}" type="sibTrans" cxnId="{BD62D0F6-A84A-4576-B983-B123094CBD9E}">
      <dgm:prSet/>
      <dgm:spPr/>
      <dgm:t>
        <a:bodyPr/>
        <a:lstStyle/>
        <a:p>
          <a:endParaRPr lang="it-IT"/>
        </a:p>
      </dgm:t>
    </dgm:pt>
    <dgm:pt modelId="{53E9BE4A-CBC7-41DF-A1CA-FD5D1D8B04FF}">
      <dgm:prSet phldrT="[Testo]"/>
      <dgm:spPr/>
      <dgm:t>
        <a:bodyPr/>
        <a:lstStyle/>
        <a:p>
          <a:r>
            <a:rPr lang="it-IT" dirty="0" smtClean="0"/>
            <a:t>Big Data e </a:t>
          </a:r>
          <a:r>
            <a:rPr lang="it-IT" dirty="0" err="1" smtClean="0"/>
            <a:t>Sentiment</a:t>
          </a:r>
          <a:r>
            <a:rPr lang="it-IT" dirty="0" smtClean="0"/>
            <a:t> Analysis</a:t>
          </a:r>
          <a:endParaRPr lang="it-IT" dirty="0"/>
        </a:p>
      </dgm:t>
    </dgm:pt>
    <dgm:pt modelId="{9A3B0BD9-C2A9-42F3-8BF1-803EDE573445}" type="parTrans" cxnId="{C305A140-D36C-4D1A-985E-4B8814AEA321}">
      <dgm:prSet/>
      <dgm:spPr/>
      <dgm:t>
        <a:bodyPr/>
        <a:lstStyle/>
        <a:p>
          <a:endParaRPr lang="it-IT"/>
        </a:p>
      </dgm:t>
    </dgm:pt>
    <dgm:pt modelId="{714F0F4B-6EE9-4796-A484-48B6076A2226}" type="sibTrans" cxnId="{C305A140-D36C-4D1A-985E-4B8814AEA321}">
      <dgm:prSet/>
      <dgm:spPr/>
      <dgm:t>
        <a:bodyPr/>
        <a:lstStyle/>
        <a:p>
          <a:endParaRPr lang="it-IT"/>
        </a:p>
      </dgm:t>
    </dgm:pt>
    <dgm:pt modelId="{A0DBE811-7A10-47E5-B51F-755F50F1BFBB}">
      <dgm:prSet phldrT="[Testo]"/>
      <dgm:spPr/>
      <dgm:t>
        <a:bodyPr/>
        <a:lstStyle/>
        <a:p>
          <a:r>
            <a:rPr lang="it-IT" dirty="0" err="1" smtClean="0"/>
            <a:t>IoT</a:t>
          </a:r>
          <a:endParaRPr lang="it-IT" dirty="0"/>
        </a:p>
      </dgm:t>
    </dgm:pt>
    <dgm:pt modelId="{6A3EE051-9CD3-4A65-BD98-8311FBDB8767}" type="parTrans" cxnId="{9AE6B7D1-5C79-4025-8CEC-B2ECF3821BDA}">
      <dgm:prSet/>
      <dgm:spPr/>
      <dgm:t>
        <a:bodyPr/>
        <a:lstStyle/>
        <a:p>
          <a:endParaRPr lang="it-IT"/>
        </a:p>
      </dgm:t>
    </dgm:pt>
    <dgm:pt modelId="{CD53F712-01BD-47BE-BFA0-1FDE7A0EA784}" type="sibTrans" cxnId="{9AE6B7D1-5C79-4025-8CEC-B2ECF3821BDA}">
      <dgm:prSet/>
      <dgm:spPr/>
      <dgm:t>
        <a:bodyPr/>
        <a:lstStyle/>
        <a:p>
          <a:endParaRPr lang="it-IT"/>
        </a:p>
      </dgm:t>
    </dgm:pt>
    <dgm:pt modelId="{9DEEDF57-F474-4A6D-8E38-763C68B50D08}" type="pres">
      <dgm:prSet presAssocID="{43A98567-FACF-4286-AFE5-B5F9CA8EF37E}" presName="Name0" presStyleCnt="0">
        <dgm:presLayoutVars>
          <dgm:dir/>
          <dgm:resizeHandles val="exact"/>
        </dgm:presLayoutVars>
      </dgm:prSet>
      <dgm:spPr/>
    </dgm:pt>
    <dgm:pt modelId="{074F8266-6291-4B36-BF7A-C66FDFA3DCDF}" type="pres">
      <dgm:prSet presAssocID="{43A98567-FACF-4286-AFE5-B5F9CA8EF37E}" presName="fgShape" presStyleLbl="fgShp" presStyleIdx="0" presStyleCnt="1"/>
      <dgm:spPr/>
    </dgm:pt>
    <dgm:pt modelId="{BFF6D018-C800-4D31-927F-DF911FF9B53E}" type="pres">
      <dgm:prSet presAssocID="{43A98567-FACF-4286-AFE5-B5F9CA8EF37E}" presName="linComp" presStyleCnt="0"/>
      <dgm:spPr/>
    </dgm:pt>
    <dgm:pt modelId="{C49F6320-98B3-4EF5-8C2D-53D08BAA6E6C}" type="pres">
      <dgm:prSet presAssocID="{D8A49AB1-11E5-4EFB-BF2F-8A18E3BA41DD}" presName="compNode" presStyleCnt="0"/>
      <dgm:spPr/>
    </dgm:pt>
    <dgm:pt modelId="{08D7E9B2-2E1C-44FD-807D-76D905691AC2}" type="pres">
      <dgm:prSet presAssocID="{D8A49AB1-11E5-4EFB-BF2F-8A18E3BA41DD}" presName="bkgdShape" presStyleLbl="node1" presStyleIdx="0" presStyleCnt="5"/>
      <dgm:spPr/>
      <dgm:t>
        <a:bodyPr/>
        <a:lstStyle/>
        <a:p>
          <a:endParaRPr lang="it-IT"/>
        </a:p>
      </dgm:t>
    </dgm:pt>
    <dgm:pt modelId="{46A281D9-0538-435F-85C9-B704352E89DD}" type="pres">
      <dgm:prSet presAssocID="{D8A49AB1-11E5-4EFB-BF2F-8A18E3BA41DD}" presName="nodeTx" presStyleLbl="node1" presStyleIdx="0" presStyleCnt="5">
        <dgm:presLayoutVars>
          <dgm:bulletEnabled val="1"/>
        </dgm:presLayoutVars>
      </dgm:prSet>
      <dgm:spPr/>
      <dgm:t>
        <a:bodyPr/>
        <a:lstStyle/>
        <a:p>
          <a:endParaRPr lang="it-IT"/>
        </a:p>
      </dgm:t>
    </dgm:pt>
    <dgm:pt modelId="{FEA9F152-7463-45DA-B5F3-BA7E36C204B7}" type="pres">
      <dgm:prSet presAssocID="{D8A49AB1-11E5-4EFB-BF2F-8A18E3BA41DD}" presName="invisiNode" presStyleLbl="node1" presStyleIdx="0" presStyleCnt="5"/>
      <dgm:spPr/>
    </dgm:pt>
    <dgm:pt modelId="{AD908F5B-BFD2-4710-B7B8-C275DF75C304}" type="pres">
      <dgm:prSet presAssocID="{D8A49AB1-11E5-4EFB-BF2F-8A18E3BA41DD}"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E006C2AE-19C4-4370-87A2-3F174D94CD00}" type="pres">
      <dgm:prSet presAssocID="{378A004E-8241-4FF0-85B1-A00FDE00C4D8}" presName="sibTrans" presStyleLbl="sibTrans2D1" presStyleIdx="0" presStyleCnt="0"/>
      <dgm:spPr/>
      <dgm:t>
        <a:bodyPr/>
        <a:lstStyle/>
        <a:p>
          <a:endParaRPr lang="it-IT"/>
        </a:p>
      </dgm:t>
    </dgm:pt>
    <dgm:pt modelId="{1B42EDAA-0694-4567-A810-15D7C753B698}" type="pres">
      <dgm:prSet presAssocID="{5A52953B-F651-4017-8B37-7DBC49F5F783}" presName="compNode" presStyleCnt="0"/>
      <dgm:spPr/>
    </dgm:pt>
    <dgm:pt modelId="{420ABD13-D6E8-479C-B300-353B1495F353}" type="pres">
      <dgm:prSet presAssocID="{5A52953B-F651-4017-8B37-7DBC49F5F783}" presName="bkgdShape" presStyleLbl="node1" presStyleIdx="1" presStyleCnt="5"/>
      <dgm:spPr/>
      <dgm:t>
        <a:bodyPr/>
        <a:lstStyle/>
        <a:p>
          <a:endParaRPr lang="it-IT"/>
        </a:p>
      </dgm:t>
    </dgm:pt>
    <dgm:pt modelId="{017E6D28-9F43-4B48-923E-AAC63312E6EE}" type="pres">
      <dgm:prSet presAssocID="{5A52953B-F651-4017-8B37-7DBC49F5F783}" presName="nodeTx" presStyleLbl="node1" presStyleIdx="1" presStyleCnt="5">
        <dgm:presLayoutVars>
          <dgm:bulletEnabled val="1"/>
        </dgm:presLayoutVars>
      </dgm:prSet>
      <dgm:spPr/>
      <dgm:t>
        <a:bodyPr/>
        <a:lstStyle/>
        <a:p>
          <a:endParaRPr lang="it-IT"/>
        </a:p>
      </dgm:t>
    </dgm:pt>
    <dgm:pt modelId="{CB16D720-C332-48D5-BEA8-A8DD2BCD4263}" type="pres">
      <dgm:prSet presAssocID="{5A52953B-F651-4017-8B37-7DBC49F5F783}" presName="invisiNode" presStyleLbl="node1" presStyleIdx="1" presStyleCnt="5"/>
      <dgm:spPr/>
    </dgm:pt>
    <dgm:pt modelId="{F388B557-2BBB-477E-A06F-8A61068EFC46}" type="pres">
      <dgm:prSet presAssocID="{5A52953B-F651-4017-8B37-7DBC49F5F783}" presName="imagNode" presStyleLbl="fgImgPlace1" presStyleIdx="1" presStyleCnt="5"/>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4DDA9E7E-667E-4DCF-A788-56CD0541114E}" type="pres">
      <dgm:prSet presAssocID="{BD22E893-030A-4A4F-92DB-0B3BE2C1CEA4}" presName="sibTrans" presStyleLbl="sibTrans2D1" presStyleIdx="0" presStyleCnt="0"/>
      <dgm:spPr/>
      <dgm:t>
        <a:bodyPr/>
        <a:lstStyle/>
        <a:p>
          <a:endParaRPr lang="it-IT"/>
        </a:p>
      </dgm:t>
    </dgm:pt>
    <dgm:pt modelId="{9E6F0765-AC14-4460-BF3F-4A13A9FF4C46}" type="pres">
      <dgm:prSet presAssocID="{46738D18-86D1-493D-9DEC-1B4E183A1933}" presName="compNode" presStyleCnt="0"/>
      <dgm:spPr/>
    </dgm:pt>
    <dgm:pt modelId="{36C69C84-37A9-43B7-ABBA-27D7F1AF333F}" type="pres">
      <dgm:prSet presAssocID="{46738D18-86D1-493D-9DEC-1B4E183A1933}" presName="bkgdShape" presStyleLbl="node1" presStyleIdx="2" presStyleCnt="5"/>
      <dgm:spPr/>
      <dgm:t>
        <a:bodyPr/>
        <a:lstStyle/>
        <a:p>
          <a:endParaRPr lang="it-IT"/>
        </a:p>
      </dgm:t>
    </dgm:pt>
    <dgm:pt modelId="{04E73329-A7E5-40FE-9A62-6A81B3E7428D}" type="pres">
      <dgm:prSet presAssocID="{46738D18-86D1-493D-9DEC-1B4E183A1933}" presName="nodeTx" presStyleLbl="node1" presStyleIdx="2" presStyleCnt="5">
        <dgm:presLayoutVars>
          <dgm:bulletEnabled val="1"/>
        </dgm:presLayoutVars>
      </dgm:prSet>
      <dgm:spPr/>
      <dgm:t>
        <a:bodyPr/>
        <a:lstStyle/>
        <a:p>
          <a:endParaRPr lang="it-IT"/>
        </a:p>
      </dgm:t>
    </dgm:pt>
    <dgm:pt modelId="{F834A8B1-0414-4071-B0C8-F5EBA3894C29}" type="pres">
      <dgm:prSet presAssocID="{46738D18-86D1-493D-9DEC-1B4E183A1933}" presName="invisiNode" presStyleLbl="node1" presStyleIdx="2" presStyleCnt="5"/>
      <dgm:spPr/>
    </dgm:pt>
    <dgm:pt modelId="{14375040-64E6-41FF-B466-8DF3F9D8E43B}" type="pres">
      <dgm:prSet presAssocID="{46738D18-86D1-493D-9DEC-1B4E183A1933}" presName="imagNode" presStyleLbl="fgImgPlace1" presStyleIdx="2" presStyleCnt="5"/>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41771982-4197-4AA6-A6AF-85C2CC4354AB}" type="pres">
      <dgm:prSet presAssocID="{4AE7FBD4-EA2B-4193-8283-4B2405349EE6}" presName="sibTrans" presStyleLbl="sibTrans2D1" presStyleIdx="0" presStyleCnt="0"/>
      <dgm:spPr/>
      <dgm:t>
        <a:bodyPr/>
        <a:lstStyle/>
        <a:p>
          <a:endParaRPr lang="it-IT"/>
        </a:p>
      </dgm:t>
    </dgm:pt>
    <dgm:pt modelId="{1FB9A380-1E48-44C2-87ED-2B0709CE94D4}" type="pres">
      <dgm:prSet presAssocID="{A0DBE811-7A10-47E5-B51F-755F50F1BFBB}" presName="compNode" presStyleCnt="0"/>
      <dgm:spPr/>
    </dgm:pt>
    <dgm:pt modelId="{B3909270-6D8C-4BAE-B85F-9989B16958A1}" type="pres">
      <dgm:prSet presAssocID="{A0DBE811-7A10-47E5-B51F-755F50F1BFBB}" presName="bkgdShape" presStyleLbl="node1" presStyleIdx="3" presStyleCnt="5"/>
      <dgm:spPr/>
      <dgm:t>
        <a:bodyPr/>
        <a:lstStyle/>
        <a:p>
          <a:endParaRPr lang="it-IT"/>
        </a:p>
      </dgm:t>
    </dgm:pt>
    <dgm:pt modelId="{2A4034C9-54D5-4254-983D-2D32C1EBA867}" type="pres">
      <dgm:prSet presAssocID="{A0DBE811-7A10-47E5-B51F-755F50F1BFBB}" presName="nodeTx" presStyleLbl="node1" presStyleIdx="3" presStyleCnt="5">
        <dgm:presLayoutVars>
          <dgm:bulletEnabled val="1"/>
        </dgm:presLayoutVars>
      </dgm:prSet>
      <dgm:spPr/>
      <dgm:t>
        <a:bodyPr/>
        <a:lstStyle/>
        <a:p>
          <a:endParaRPr lang="it-IT"/>
        </a:p>
      </dgm:t>
    </dgm:pt>
    <dgm:pt modelId="{A72C9163-86FB-463C-9970-0693C100B947}" type="pres">
      <dgm:prSet presAssocID="{A0DBE811-7A10-47E5-B51F-755F50F1BFBB}" presName="invisiNode" presStyleLbl="node1" presStyleIdx="3" presStyleCnt="5"/>
      <dgm:spPr/>
    </dgm:pt>
    <dgm:pt modelId="{5B82E1D4-EFAD-4C57-AAAC-AEFAD19F3627}" type="pres">
      <dgm:prSet presAssocID="{A0DBE811-7A10-47E5-B51F-755F50F1BFBB}" presName="imagNode" presStyleLbl="fgImgPlace1" presStyleIdx="3" presStyleCnt="5"/>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 modelId="{472BB1AE-6B73-42C6-A1C9-BA0C98D27BC9}" type="pres">
      <dgm:prSet presAssocID="{CD53F712-01BD-47BE-BFA0-1FDE7A0EA784}" presName="sibTrans" presStyleLbl="sibTrans2D1" presStyleIdx="0" presStyleCnt="0"/>
      <dgm:spPr/>
      <dgm:t>
        <a:bodyPr/>
        <a:lstStyle/>
        <a:p>
          <a:endParaRPr lang="it-IT"/>
        </a:p>
      </dgm:t>
    </dgm:pt>
    <dgm:pt modelId="{5AA96770-8293-4B86-B5AE-D999ADC46C76}" type="pres">
      <dgm:prSet presAssocID="{53E9BE4A-CBC7-41DF-A1CA-FD5D1D8B04FF}" presName="compNode" presStyleCnt="0"/>
      <dgm:spPr/>
    </dgm:pt>
    <dgm:pt modelId="{C63E1F87-D860-462A-9D8D-3E45249E8EEC}" type="pres">
      <dgm:prSet presAssocID="{53E9BE4A-CBC7-41DF-A1CA-FD5D1D8B04FF}" presName="bkgdShape" presStyleLbl="node1" presStyleIdx="4" presStyleCnt="5"/>
      <dgm:spPr/>
      <dgm:t>
        <a:bodyPr/>
        <a:lstStyle/>
        <a:p>
          <a:endParaRPr lang="it-IT"/>
        </a:p>
      </dgm:t>
    </dgm:pt>
    <dgm:pt modelId="{5FF65929-EF30-4F48-B99B-D0478BDF979C}" type="pres">
      <dgm:prSet presAssocID="{53E9BE4A-CBC7-41DF-A1CA-FD5D1D8B04FF}" presName="nodeTx" presStyleLbl="node1" presStyleIdx="4" presStyleCnt="5">
        <dgm:presLayoutVars>
          <dgm:bulletEnabled val="1"/>
        </dgm:presLayoutVars>
      </dgm:prSet>
      <dgm:spPr/>
      <dgm:t>
        <a:bodyPr/>
        <a:lstStyle/>
        <a:p>
          <a:endParaRPr lang="it-IT"/>
        </a:p>
      </dgm:t>
    </dgm:pt>
    <dgm:pt modelId="{C479020B-2837-4472-8BAA-B2E525FB7446}" type="pres">
      <dgm:prSet presAssocID="{53E9BE4A-CBC7-41DF-A1CA-FD5D1D8B04FF}" presName="invisiNode" presStyleLbl="node1" presStyleIdx="4" presStyleCnt="5"/>
      <dgm:spPr/>
    </dgm:pt>
    <dgm:pt modelId="{856BC29D-5A75-4B8A-B2F4-E0D14BFB1634}" type="pres">
      <dgm:prSet presAssocID="{53E9BE4A-CBC7-41DF-A1CA-FD5D1D8B04FF}" presName="imagNode" presStyleLbl="fgImgPlace1" presStyleIdx="4" presStyleCnt="5"/>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dgm:spPr>
    </dgm:pt>
  </dgm:ptLst>
  <dgm:cxnLst>
    <dgm:cxn modelId="{6E10E9F2-3EBD-4756-98D4-9E5BC333306A}" type="presOf" srcId="{43A98567-FACF-4286-AFE5-B5F9CA8EF37E}" destId="{9DEEDF57-F474-4A6D-8E38-763C68B50D08}" srcOrd="0" destOrd="0" presId="urn:microsoft.com/office/officeart/2005/8/layout/hList7"/>
    <dgm:cxn modelId="{789D0B7C-9B51-4098-8807-97ACED926463}" type="presOf" srcId="{A0DBE811-7A10-47E5-B51F-755F50F1BFBB}" destId="{B3909270-6D8C-4BAE-B85F-9989B16958A1}" srcOrd="0" destOrd="0" presId="urn:microsoft.com/office/officeart/2005/8/layout/hList7"/>
    <dgm:cxn modelId="{8C2E633B-5B30-412C-9238-A5B700042F60}" type="presOf" srcId="{46738D18-86D1-493D-9DEC-1B4E183A1933}" destId="{04E73329-A7E5-40FE-9A62-6A81B3E7428D}" srcOrd="1" destOrd="0" presId="urn:microsoft.com/office/officeart/2005/8/layout/hList7"/>
    <dgm:cxn modelId="{C1CD9D3B-FC1E-457C-B7A9-04673F1996FB}" srcId="{43A98567-FACF-4286-AFE5-B5F9CA8EF37E}" destId="{5A52953B-F651-4017-8B37-7DBC49F5F783}" srcOrd="1" destOrd="0" parTransId="{056262E4-CEA7-481A-A9BF-1E4D7C8D9FC0}" sibTransId="{BD22E893-030A-4A4F-92DB-0B3BE2C1CEA4}"/>
    <dgm:cxn modelId="{9AE6B7D1-5C79-4025-8CEC-B2ECF3821BDA}" srcId="{43A98567-FACF-4286-AFE5-B5F9CA8EF37E}" destId="{A0DBE811-7A10-47E5-B51F-755F50F1BFBB}" srcOrd="3" destOrd="0" parTransId="{6A3EE051-9CD3-4A65-BD98-8311FBDB8767}" sibTransId="{CD53F712-01BD-47BE-BFA0-1FDE7A0EA784}"/>
    <dgm:cxn modelId="{D54991AE-C78B-43D6-A82C-5F13824D8156}" type="presOf" srcId="{BD22E893-030A-4A4F-92DB-0B3BE2C1CEA4}" destId="{4DDA9E7E-667E-4DCF-A788-56CD0541114E}" srcOrd="0" destOrd="0" presId="urn:microsoft.com/office/officeart/2005/8/layout/hList7"/>
    <dgm:cxn modelId="{8DDE10E0-C8B1-422C-BB4A-4A00D07BD908}" type="presOf" srcId="{A0DBE811-7A10-47E5-B51F-755F50F1BFBB}" destId="{2A4034C9-54D5-4254-983D-2D32C1EBA867}" srcOrd="1" destOrd="0" presId="urn:microsoft.com/office/officeart/2005/8/layout/hList7"/>
    <dgm:cxn modelId="{5F662C3E-0222-43B1-AF00-3B0B0B78A6EA}" type="presOf" srcId="{53E9BE4A-CBC7-41DF-A1CA-FD5D1D8B04FF}" destId="{5FF65929-EF30-4F48-B99B-D0478BDF979C}" srcOrd="1" destOrd="0" presId="urn:microsoft.com/office/officeart/2005/8/layout/hList7"/>
    <dgm:cxn modelId="{E2FA9509-64E7-47F3-BF65-98F475E5DAFE}" type="presOf" srcId="{D8A49AB1-11E5-4EFB-BF2F-8A18E3BA41DD}" destId="{08D7E9B2-2E1C-44FD-807D-76D905691AC2}" srcOrd="0" destOrd="0" presId="urn:microsoft.com/office/officeart/2005/8/layout/hList7"/>
    <dgm:cxn modelId="{5522FD6D-8DB5-41B7-8C84-3E83D3EA86DD}" type="presOf" srcId="{CD53F712-01BD-47BE-BFA0-1FDE7A0EA784}" destId="{472BB1AE-6B73-42C6-A1C9-BA0C98D27BC9}" srcOrd="0" destOrd="0" presId="urn:microsoft.com/office/officeart/2005/8/layout/hList7"/>
    <dgm:cxn modelId="{8181C025-3272-42F1-956B-6A87EF6DBEBC}" type="presOf" srcId="{4AE7FBD4-EA2B-4193-8283-4B2405349EE6}" destId="{41771982-4197-4AA6-A6AF-85C2CC4354AB}" srcOrd="0" destOrd="0" presId="urn:microsoft.com/office/officeart/2005/8/layout/hList7"/>
    <dgm:cxn modelId="{E60FB7EA-5B08-45F2-A580-838A99DBC5E0}" srcId="{43A98567-FACF-4286-AFE5-B5F9CA8EF37E}" destId="{D8A49AB1-11E5-4EFB-BF2F-8A18E3BA41DD}" srcOrd="0" destOrd="0" parTransId="{58B729E2-011F-4D4C-ABA5-08A5B87BC048}" sibTransId="{378A004E-8241-4FF0-85B1-A00FDE00C4D8}"/>
    <dgm:cxn modelId="{010E1D78-C6A4-4A03-9C60-5E743FC3E6B3}" type="presOf" srcId="{46738D18-86D1-493D-9DEC-1B4E183A1933}" destId="{36C69C84-37A9-43B7-ABBA-27D7F1AF333F}" srcOrd="0" destOrd="0" presId="urn:microsoft.com/office/officeart/2005/8/layout/hList7"/>
    <dgm:cxn modelId="{9D2995AE-F50E-4B04-948D-49D216C3C65F}" type="presOf" srcId="{53E9BE4A-CBC7-41DF-A1CA-FD5D1D8B04FF}" destId="{C63E1F87-D860-462A-9D8D-3E45249E8EEC}" srcOrd="0" destOrd="0" presId="urn:microsoft.com/office/officeart/2005/8/layout/hList7"/>
    <dgm:cxn modelId="{D5A4AB10-48CD-445E-9F1D-E0DB44D12E04}" type="presOf" srcId="{5A52953B-F651-4017-8B37-7DBC49F5F783}" destId="{017E6D28-9F43-4B48-923E-AAC63312E6EE}" srcOrd="1" destOrd="0" presId="urn:microsoft.com/office/officeart/2005/8/layout/hList7"/>
    <dgm:cxn modelId="{770BD668-5FCA-4E95-88D8-2D226EA80A88}" type="presOf" srcId="{5A52953B-F651-4017-8B37-7DBC49F5F783}" destId="{420ABD13-D6E8-479C-B300-353B1495F353}" srcOrd="0" destOrd="0" presId="urn:microsoft.com/office/officeart/2005/8/layout/hList7"/>
    <dgm:cxn modelId="{91EECD9F-0402-4F9A-8D38-783F0B587D3A}" type="presOf" srcId="{D8A49AB1-11E5-4EFB-BF2F-8A18E3BA41DD}" destId="{46A281D9-0538-435F-85C9-B704352E89DD}" srcOrd="1" destOrd="0" presId="urn:microsoft.com/office/officeart/2005/8/layout/hList7"/>
    <dgm:cxn modelId="{ED5D7994-2AC8-4DE2-87D0-FE848636AF30}" type="presOf" srcId="{378A004E-8241-4FF0-85B1-A00FDE00C4D8}" destId="{E006C2AE-19C4-4370-87A2-3F174D94CD00}" srcOrd="0" destOrd="0" presId="urn:microsoft.com/office/officeart/2005/8/layout/hList7"/>
    <dgm:cxn modelId="{C305A140-D36C-4D1A-985E-4B8814AEA321}" srcId="{43A98567-FACF-4286-AFE5-B5F9CA8EF37E}" destId="{53E9BE4A-CBC7-41DF-A1CA-FD5D1D8B04FF}" srcOrd="4" destOrd="0" parTransId="{9A3B0BD9-C2A9-42F3-8BF1-803EDE573445}" sibTransId="{714F0F4B-6EE9-4796-A484-48B6076A2226}"/>
    <dgm:cxn modelId="{BD62D0F6-A84A-4576-B983-B123094CBD9E}" srcId="{43A98567-FACF-4286-AFE5-B5F9CA8EF37E}" destId="{46738D18-86D1-493D-9DEC-1B4E183A1933}" srcOrd="2" destOrd="0" parTransId="{52DB2B8D-0CDA-4DB9-B065-64DDA0240C64}" sibTransId="{4AE7FBD4-EA2B-4193-8283-4B2405349EE6}"/>
    <dgm:cxn modelId="{ACCBA120-A9F2-4152-8E49-2F5EF96583E7}" type="presParOf" srcId="{9DEEDF57-F474-4A6D-8E38-763C68B50D08}" destId="{074F8266-6291-4B36-BF7A-C66FDFA3DCDF}" srcOrd="0" destOrd="0" presId="urn:microsoft.com/office/officeart/2005/8/layout/hList7"/>
    <dgm:cxn modelId="{D178EDE1-980D-42DF-A8BC-1E2D1D1C905B}" type="presParOf" srcId="{9DEEDF57-F474-4A6D-8E38-763C68B50D08}" destId="{BFF6D018-C800-4D31-927F-DF911FF9B53E}" srcOrd="1" destOrd="0" presId="urn:microsoft.com/office/officeart/2005/8/layout/hList7"/>
    <dgm:cxn modelId="{E88C2124-FF44-4B2C-8619-582F14334F29}" type="presParOf" srcId="{BFF6D018-C800-4D31-927F-DF911FF9B53E}" destId="{C49F6320-98B3-4EF5-8C2D-53D08BAA6E6C}" srcOrd="0" destOrd="0" presId="urn:microsoft.com/office/officeart/2005/8/layout/hList7"/>
    <dgm:cxn modelId="{5477A2C2-45AB-4CA3-A3FD-928DAE914005}" type="presParOf" srcId="{C49F6320-98B3-4EF5-8C2D-53D08BAA6E6C}" destId="{08D7E9B2-2E1C-44FD-807D-76D905691AC2}" srcOrd="0" destOrd="0" presId="urn:microsoft.com/office/officeart/2005/8/layout/hList7"/>
    <dgm:cxn modelId="{4D8852BD-0FE6-4D02-BA67-DA06A2FC5DC7}" type="presParOf" srcId="{C49F6320-98B3-4EF5-8C2D-53D08BAA6E6C}" destId="{46A281D9-0538-435F-85C9-B704352E89DD}" srcOrd="1" destOrd="0" presId="urn:microsoft.com/office/officeart/2005/8/layout/hList7"/>
    <dgm:cxn modelId="{3309B1EE-B3AC-4810-8DF3-C0418EBB4FB2}" type="presParOf" srcId="{C49F6320-98B3-4EF5-8C2D-53D08BAA6E6C}" destId="{FEA9F152-7463-45DA-B5F3-BA7E36C204B7}" srcOrd="2" destOrd="0" presId="urn:microsoft.com/office/officeart/2005/8/layout/hList7"/>
    <dgm:cxn modelId="{13CA1B82-3B11-4E8F-A703-CBA00BECC8CB}" type="presParOf" srcId="{C49F6320-98B3-4EF5-8C2D-53D08BAA6E6C}" destId="{AD908F5B-BFD2-4710-B7B8-C275DF75C304}" srcOrd="3" destOrd="0" presId="urn:microsoft.com/office/officeart/2005/8/layout/hList7"/>
    <dgm:cxn modelId="{043A4433-BDFE-4060-B671-ED1A2FD8AC61}" type="presParOf" srcId="{BFF6D018-C800-4D31-927F-DF911FF9B53E}" destId="{E006C2AE-19C4-4370-87A2-3F174D94CD00}" srcOrd="1" destOrd="0" presId="urn:microsoft.com/office/officeart/2005/8/layout/hList7"/>
    <dgm:cxn modelId="{15848C2F-91DE-430D-B524-A8458688A29C}" type="presParOf" srcId="{BFF6D018-C800-4D31-927F-DF911FF9B53E}" destId="{1B42EDAA-0694-4567-A810-15D7C753B698}" srcOrd="2" destOrd="0" presId="urn:microsoft.com/office/officeart/2005/8/layout/hList7"/>
    <dgm:cxn modelId="{C5BCAFB3-0C61-463B-B0D5-BFEE2E3D329B}" type="presParOf" srcId="{1B42EDAA-0694-4567-A810-15D7C753B698}" destId="{420ABD13-D6E8-479C-B300-353B1495F353}" srcOrd="0" destOrd="0" presId="urn:microsoft.com/office/officeart/2005/8/layout/hList7"/>
    <dgm:cxn modelId="{B7EE0B8A-0331-4E67-977F-996ED90F739B}" type="presParOf" srcId="{1B42EDAA-0694-4567-A810-15D7C753B698}" destId="{017E6D28-9F43-4B48-923E-AAC63312E6EE}" srcOrd="1" destOrd="0" presId="urn:microsoft.com/office/officeart/2005/8/layout/hList7"/>
    <dgm:cxn modelId="{4B813EB6-955C-4F16-85CF-8740DCD01A39}" type="presParOf" srcId="{1B42EDAA-0694-4567-A810-15D7C753B698}" destId="{CB16D720-C332-48D5-BEA8-A8DD2BCD4263}" srcOrd="2" destOrd="0" presId="urn:microsoft.com/office/officeart/2005/8/layout/hList7"/>
    <dgm:cxn modelId="{9D826AA3-E61C-4633-B89E-60C337B70264}" type="presParOf" srcId="{1B42EDAA-0694-4567-A810-15D7C753B698}" destId="{F388B557-2BBB-477E-A06F-8A61068EFC46}" srcOrd="3" destOrd="0" presId="urn:microsoft.com/office/officeart/2005/8/layout/hList7"/>
    <dgm:cxn modelId="{7F04CD1D-EA19-4843-A126-CCF18752B079}" type="presParOf" srcId="{BFF6D018-C800-4D31-927F-DF911FF9B53E}" destId="{4DDA9E7E-667E-4DCF-A788-56CD0541114E}" srcOrd="3" destOrd="0" presId="urn:microsoft.com/office/officeart/2005/8/layout/hList7"/>
    <dgm:cxn modelId="{1179BB63-AFB2-4F8B-9120-F3B492CF3DFD}" type="presParOf" srcId="{BFF6D018-C800-4D31-927F-DF911FF9B53E}" destId="{9E6F0765-AC14-4460-BF3F-4A13A9FF4C46}" srcOrd="4" destOrd="0" presId="urn:microsoft.com/office/officeart/2005/8/layout/hList7"/>
    <dgm:cxn modelId="{D947D27A-7A66-42FB-9C14-79AC18D06F33}" type="presParOf" srcId="{9E6F0765-AC14-4460-BF3F-4A13A9FF4C46}" destId="{36C69C84-37A9-43B7-ABBA-27D7F1AF333F}" srcOrd="0" destOrd="0" presId="urn:microsoft.com/office/officeart/2005/8/layout/hList7"/>
    <dgm:cxn modelId="{B900645D-E5C2-4CF5-84FA-D0E22A379AA9}" type="presParOf" srcId="{9E6F0765-AC14-4460-BF3F-4A13A9FF4C46}" destId="{04E73329-A7E5-40FE-9A62-6A81B3E7428D}" srcOrd="1" destOrd="0" presId="urn:microsoft.com/office/officeart/2005/8/layout/hList7"/>
    <dgm:cxn modelId="{AC63A8AF-9ED0-41A9-8EF2-40D25C91F863}" type="presParOf" srcId="{9E6F0765-AC14-4460-BF3F-4A13A9FF4C46}" destId="{F834A8B1-0414-4071-B0C8-F5EBA3894C29}" srcOrd="2" destOrd="0" presId="urn:microsoft.com/office/officeart/2005/8/layout/hList7"/>
    <dgm:cxn modelId="{04D4F798-0F86-4AF2-B829-A876A1F0E503}" type="presParOf" srcId="{9E6F0765-AC14-4460-BF3F-4A13A9FF4C46}" destId="{14375040-64E6-41FF-B466-8DF3F9D8E43B}" srcOrd="3" destOrd="0" presId="urn:microsoft.com/office/officeart/2005/8/layout/hList7"/>
    <dgm:cxn modelId="{B5C1B75C-0020-41DD-A916-439CD785DC47}" type="presParOf" srcId="{BFF6D018-C800-4D31-927F-DF911FF9B53E}" destId="{41771982-4197-4AA6-A6AF-85C2CC4354AB}" srcOrd="5" destOrd="0" presId="urn:microsoft.com/office/officeart/2005/8/layout/hList7"/>
    <dgm:cxn modelId="{3FEB6608-3C1C-428D-8C43-991373F74EC0}" type="presParOf" srcId="{BFF6D018-C800-4D31-927F-DF911FF9B53E}" destId="{1FB9A380-1E48-44C2-87ED-2B0709CE94D4}" srcOrd="6" destOrd="0" presId="urn:microsoft.com/office/officeart/2005/8/layout/hList7"/>
    <dgm:cxn modelId="{35D8F7DA-30A7-4BA2-823E-7CC4E32732A6}" type="presParOf" srcId="{1FB9A380-1E48-44C2-87ED-2B0709CE94D4}" destId="{B3909270-6D8C-4BAE-B85F-9989B16958A1}" srcOrd="0" destOrd="0" presId="urn:microsoft.com/office/officeart/2005/8/layout/hList7"/>
    <dgm:cxn modelId="{C92D7FBD-73DC-4D36-B0A8-5CD04EC7AB18}" type="presParOf" srcId="{1FB9A380-1E48-44C2-87ED-2B0709CE94D4}" destId="{2A4034C9-54D5-4254-983D-2D32C1EBA867}" srcOrd="1" destOrd="0" presId="urn:microsoft.com/office/officeart/2005/8/layout/hList7"/>
    <dgm:cxn modelId="{83AEFEA9-B77F-4D76-9B81-E4356D7B1669}" type="presParOf" srcId="{1FB9A380-1E48-44C2-87ED-2B0709CE94D4}" destId="{A72C9163-86FB-463C-9970-0693C100B947}" srcOrd="2" destOrd="0" presId="urn:microsoft.com/office/officeart/2005/8/layout/hList7"/>
    <dgm:cxn modelId="{40D2EF15-A4B4-4D39-9400-E5F62490DEAC}" type="presParOf" srcId="{1FB9A380-1E48-44C2-87ED-2B0709CE94D4}" destId="{5B82E1D4-EFAD-4C57-AAAC-AEFAD19F3627}" srcOrd="3" destOrd="0" presId="urn:microsoft.com/office/officeart/2005/8/layout/hList7"/>
    <dgm:cxn modelId="{157791DA-D8EF-456D-BF49-24F8C9636D94}" type="presParOf" srcId="{BFF6D018-C800-4D31-927F-DF911FF9B53E}" destId="{472BB1AE-6B73-42C6-A1C9-BA0C98D27BC9}" srcOrd="7" destOrd="0" presId="urn:microsoft.com/office/officeart/2005/8/layout/hList7"/>
    <dgm:cxn modelId="{AA39824F-B730-42D8-9D6D-6D10214D80E2}" type="presParOf" srcId="{BFF6D018-C800-4D31-927F-DF911FF9B53E}" destId="{5AA96770-8293-4B86-B5AE-D999ADC46C76}" srcOrd="8" destOrd="0" presId="urn:microsoft.com/office/officeart/2005/8/layout/hList7"/>
    <dgm:cxn modelId="{76072D41-C581-4FB8-8A9F-F338AA4AFE77}" type="presParOf" srcId="{5AA96770-8293-4B86-B5AE-D999ADC46C76}" destId="{C63E1F87-D860-462A-9D8D-3E45249E8EEC}" srcOrd="0" destOrd="0" presId="urn:microsoft.com/office/officeart/2005/8/layout/hList7"/>
    <dgm:cxn modelId="{1BF5C666-E5DA-48FE-AB01-FDF5D8D8563C}" type="presParOf" srcId="{5AA96770-8293-4B86-B5AE-D999ADC46C76}" destId="{5FF65929-EF30-4F48-B99B-D0478BDF979C}" srcOrd="1" destOrd="0" presId="urn:microsoft.com/office/officeart/2005/8/layout/hList7"/>
    <dgm:cxn modelId="{4D21504C-2D70-444C-BDFB-4A4D3B3E40EE}" type="presParOf" srcId="{5AA96770-8293-4B86-B5AE-D999ADC46C76}" destId="{C479020B-2837-4472-8BAA-B2E525FB7446}" srcOrd="2" destOrd="0" presId="urn:microsoft.com/office/officeart/2005/8/layout/hList7"/>
    <dgm:cxn modelId="{E12EDC47-D72B-4FFC-8936-75F6FCE220E5}" type="presParOf" srcId="{5AA96770-8293-4B86-B5AE-D999ADC46C76}" destId="{856BC29D-5A75-4B8A-B2F4-E0D14BFB1634}" srcOrd="3" destOrd="0" presId="urn:microsoft.com/office/officeart/2005/8/layout/hList7"/>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4259BF-3160-49FC-B628-1C379AE167C1}" type="doc">
      <dgm:prSet loTypeId="urn:microsoft.com/office/officeart/2005/8/layout/chevron2" loCatId="list" qsTypeId="urn:microsoft.com/office/officeart/2005/8/quickstyle/simple3" qsCatId="simple" csTypeId="urn:microsoft.com/office/officeart/2005/8/colors/accent3_2" csCatId="accent3" phldr="1"/>
      <dgm:spPr/>
      <dgm:t>
        <a:bodyPr/>
        <a:lstStyle/>
        <a:p>
          <a:endParaRPr lang="it-IT"/>
        </a:p>
      </dgm:t>
    </dgm:pt>
    <dgm:pt modelId="{AAC6F5DF-1C3A-4F38-8D1B-63715552AF68}">
      <dgm:prSet phldrT="[Testo]"/>
      <dgm:spPr/>
      <dgm:t>
        <a:bodyPr/>
        <a:lstStyle/>
        <a:p>
          <a:r>
            <a:rPr lang="it-IT" b="1" dirty="0" smtClean="0"/>
            <a:t>VANTAGGI</a:t>
          </a:r>
          <a:endParaRPr lang="it-IT" b="1" dirty="0"/>
        </a:p>
      </dgm:t>
    </dgm:pt>
    <dgm:pt modelId="{54CDFF9F-F1A7-444B-AF32-F380C3741080}" type="parTrans" cxnId="{E1A13093-21C4-4DB8-A070-D9D95D396217}">
      <dgm:prSet/>
      <dgm:spPr/>
      <dgm:t>
        <a:bodyPr/>
        <a:lstStyle/>
        <a:p>
          <a:endParaRPr lang="it-IT"/>
        </a:p>
      </dgm:t>
    </dgm:pt>
    <dgm:pt modelId="{648264DE-2461-40EB-A245-28347C32B0CB}" type="sibTrans" cxnId="{E1A13093-21C4-4DB8-A070-D9D95D396217}">
      <dgm:prSet/>
      <dgm:spPr/>
      <dgm:t>
        <a:bodyPr/>
        <a:lstStyle/>
        <a:p>
          <a:endParaRPr lang="it-IT"/>
        </a:p>
      </dgm:t>
    </dgm:pt>
    <dgm:pt modelId="{13706E2A-6A2C-4C91-9917-E7AD15663851}">
      <dgm:prSet phldrT="[Testo]" custT="1"/>
      <dgm:spPr/>
      <dgm:t>
        <a:bodyPr/>
        <a:lstStyle/>
        <a:p>
          <a:r>
            <a:rPr lang="it-IT" sz="2000" b="0" dirty="0" smtClean="0"/>
            <a:t>Riduzione dei costi/Risorse tecnologiche avanzate</a:t>
          </a:r>
          <a:endParaRPr lang="it-IT" sz="2000" b="0" dirty="0"/>
        </a:p>
      </dgm:t>
    </dgm:pt>
    <dgm:pt modelId="{AAF6B95B-F446-443A-96F2-F55BB3CCC15A}" type="parTrans" cxnId="{42DF9CCC-392F-4906-B5D4-DF8823724932}">
      <dgm:prSet/>
      <dgm:spPr/>
      <dgm:t>
        <a:bodyPr/>
        <a:lstStyle/>
        <a:p>
          <a:endParaRPr lang="it-IT"/>
        </a:p>
      </dgm:t>
    </dgm:pt>
    <dgm:pt modelId="{E5DBAE5D-80D7-45ED-B8A1-30733E55227B}" type="sibTrans" cxnId="{42DF9CCC-392F-4906-B5D4-DF8823724932}">
      <dgm:prSet/>
      <dgm:spPr/>
      <dgm:t>
        <a:bodyPr/>
        <a:lstStyle/>
        <a:p>
          <a:endParaRPr lang="it-IT"/>
        </a:p>
      </dgm:t>
    </dgm:pt>
    <dgm:pt modelId="{C59E8EEF-F068-4E3B-A5D8-36B3DA289F59}">
      <dgm:prSet phldrT="[Testo]"/>
      <dgm:spPr/>
      <dgm:t>
        <a:bodyPr/>
        <a:lstStyle/>
        <a:p>
          <a:r>
            <a:rPr lang="it-IT" b="1" dirty="0" smtClean="0"/>
            <a:t>SVANTAGGI</a:t>
          </a:r>
          <a:endParaRPr lang="it-IT" b="1" dirty="0"/>
        </a:p>
      </dgm:t>
    </dgm:pt>
    <dgm:pt modelId="{8988A395-D890-41EC-9CB9-0BD72068DA88}" type="parTrans" cxnId="{19166B4F-4CB7-4943-93C3-C80502BC14D8}">
      <dgm:prSet/>
      <dgm:spPr/>
      <dgm:t>
        <a:bodyPr/>
        <a:lstStyle/>
        <a:p>
          <a:endParaRPr lang="it-IT"/>
        </a:p>
      </dgm:t>
    </dgm:pt>
    <dgm:pt modelId="{296628D0-490C-4879-AD23-C8A2BC5B1928}" type="sibTrans" cxnId="{19166B4F-4CB7-4943-93C3-C80502BC14D8}">
      <dgm:prSet/>
      <dgm:spPr/>
      <dgm:t>
        <a:bodyPr/>
        <a:lstStyle/>
        <a:p>
          <a:endParaRPr lang="it-IT"/>
        </a:p>
      </dgm:t>
    </dgm:pt>
    <dgm:pt modelId="{4E771079-1DF8-41F3-93F1-E32F66B4EBD4}">
      <dgm:prSet phldrT="[Testo]" custT="1"/>
      <dgm:spPr/>
      <dgm:t>
        <a:bodyPr/>
        <a:lstStyle/>
        <a:p>
          <a:r>
            <a:rPr lang="it-IT" sz="2000" b="0" dirty="0" smtClean="0"/>
            <a:t>Dati presso provider: mancato controllo</a:t>
          </a:r>
          <a:endParaRPr lang="it-IT" sz="2000" b="0" dirty="0"/>
        </a:p>
      </dgm:t>
    </dgm:pt>
    <dgm:pt modelId="{025C5B0F-ED0C-45E4-A9A1-4E25650C513C}" type="parTrans" cxnId="{5C169F12-A67B-4F30-A888-F3DEDCE5756D}">
      <dgm:prSet/>
      <dgm:spPr/>
      <dgm:t>
        <a:bodyPr/>
        <a:lstStyle/>
        <a:p>
          <a:endParaRPr lang="it-IT"/>
        </a:p>
      </dgm:t>
    </dgm:pt>
    <dgm:pt modelId="{143E371E-FEA6-4505-92B3-2C63F95E96F6}" type="sibTrans" cxnId="{5C169F12-A67B-4F30-A888-F3DEDCE5756D}">
      <dgm:prSet/>
      <dgm:spPr/>
      <dgm:t>
        <a:bodyPr/>
        <a:lstStyle/>
        <a:p>
          <a:endParaRPr lang="it-IT"/>
        </a:p>
      </dgm:t>
    </dgm:pt>
    <dgm:pt modelId="{A3F9C919-6439-4FCD-A48C-FBBD8493FDAF}">
      <dgm:prSet phldrT="[Testo]"/>
      <dgm:spPr/>
      <dgm:t>
        <a:bodyPr/>
        <a:lstStyle/>
        <a:p>
          <a:endParaRPr lang="it-IT" sz="1400" b="1" dirty="0"/>
        </a:p>
      </dgm:t>
    </dgm:pt>
    <dgm:pt modelId="{5B7BB21A-B569-429F-AAB0-7356550B7954}" type="parTrans" cxnId="{B34F4282-7576-4524-838E-94DC746E8B29}">
      <dgm:prSet/>
      <dgm:spPr/>
      <dgm:t>
        <a:bodyPr/>
        <a:lstStyle/>
        <a:p>
          <a:endParaRPr lang="it-IT"/>
        </a:p>
      </dgm:t>
    </dgm:pt>
    <dgm:pt modelId="{5A0841D9-1A28-4270-8DE6-16C3C3147101}" type="sibTrans" cxnId="{B34F4282-7576-4524-838E-94DC746E8B29}">
      <dgm:prSet/>
      <dgm:spPr/>
      <dgm:t>
        <a:bodyPr/>
        <a:lstStyle/>
        <a:p>
          <a:endParaRPr lang="it-IT"/>
        </a:p>
      </dgm:t>
    </dgm:pt>
    <dgm:pt modelId="{4C6E672C-0BB6-4330-B3B4-24B7A1490A9B}">
      <dgm:prSet phldrT="[Testo]" custT="1"/>
      <dgm:spPr/>
      <dgm:t>
        <a:bodyPr/>
        <a:lstStyle/>
        <a:p>
          <a:r>
            <a:rPr lang="it-IT" sz="2000" b="0" dirty="0" smtClean="0"/>
            <a:t>Contenimento investimenti ICT</a:t>
          </a:r>
          <a:endParaRPr lang="it-IT" sz="2000" b="0" dirty="0"/>
        </a:p>
      </dgm:t>
    </dgm:pt>
    <dgm:pt modelId="{43E70125-BB72-4B1D-BFF6-4D13259824A1}" type="parTrans" cxnId="{E390D296-F815-42D4-804E-C68F447D4961}">
      <dgm:prSet/>
      <dgm:spPr/>
      <dgm:t>
        <a:bodyPr/>
        <a:lstStyle/>
        <a:p>
          <a:endParaRPr lang="it-IT"/>
        </a:p>
      </dgm:t>
    </dgm:pt>
    <dgm:pt modelId="{FDD9B514-F469-4E0E-87B4-92F95599C336}" type="sibTrans" cxnId="{E390D296-F815-42D4-804E-C68F447D4961}">
      <dgm:prSet/>
      <dgm:spPr/>
      <dgm:t>
        <a:bodyPr/>
        <a:lstStyle/>
        <a:p>
          <a:endParaRPr lang="it-IT"/>
        </a:p>
      </dgm:t>
    </dgm:pt>
    <dgm:pt modelId="{C21B0E33-4FC0-4794-9D46-597A6E8A2947}">
      <dgm:prSet phldrT="[Testo]" custT="1"/>
      <dgm:spPr/>
      <dgm:t>
        <a:bodyPr/>
        <a:lstStyle/>
        <a:p>
          <a:r>
            <a:rPr lang="it-IT" sz="2000" b="0" dirty="0" smtClean="0"/>
            <a:t>Migliore time to market</a:t>
          </a:r>
          <a:endParaRPr lang="it-IT" sz="2000" b="0" dirty="0"/>
        </a:p>
      </dgm:t>
    </dgm:pt>
    <dgm:pt modelId="{41C23A33-5D46-450E-B0F8-C6F8D9454A79}" type="parTrans" cxnId="{95E60810-DBB3-445C-BB94-11BDC27CEA97}">
      <dgm:prSet/>
      <dgm:spPr/>
      <dgm:t>
        <a:bodyPr/>
        <a:lstStyle/>
        <a:p>
          <a:endParaRPr lang="it-IT"/>
        </a:p>
      </dgm:t>
    </dgm:pt>
    <dgm:pt modelId="{927B0170-EE3F-4685-BEB2-64EEAC0CF845}" type="sibTrans" cxnId="{95E60810-DBB3-445C-BB94-11BDC27CEA97}">
      <dgm:prSet/>
      <dgm:spPr/>
      <dgm:t>
        <a:bodyPr/>
        <a:lstStyle/>
        <a:p>
          <a:endParaRPr lang="it-IT"/>
        </a:p>
      </dgm:t>
    </dgm:pt>
    <dgm:pt modelId="{25C572D4-5FDE-4E10-B097-0C052D3A4F15}">
      <dgm:prSet phldrT="[Testo]" custT="1"/>
      <dgm:spPr/>
      <dgm:t>
        <a:bodyPr/>
        <a:lstStyle/>
        <a:p>
          <a:endParaRPr lang="it-IT" sz="2000" b="0" dirty="0"/>
        </a:p>
      </dgm:t>
    </dgm:pt>
    <dgm:pt modelId="{66784058-1A89-45D4-A7C4-5DC24B0366ED}" type="parTrans" cxnId="{082B2DDF-7D2F-4851-9824-A782BBA63071}">
      <dgm:prSet/>
      <dgm:spPr/>
      <dgm:t>
        <a:bodyPr/>
        <a:lstStyle/>
        <a:p>
          <a:endParaRPr lang="it-IT"/>
        </a:p>
      </dgm:t>
    </dgm:pt>
    <dgm:pt modelId="{B69F7DB0-B902-45B3-A3BA-BD1FCE637DAF}" type="sibTrans" cxnId="{082B2DDF-7D2F-4851-9824-A782BBA63071}">
      <dgm:prSet/>
      <dgm:spPr/>
      <dgm:t>
        <a:bodyPr/>
        <a:lstStyle/>
        <a:p>
          <a:endParaRPr lang="it-IT"/>
        </a:p>
      </dgm:t>
    </dgm:pt>
    <dgm:pt modelId="{10F697EA-00BB-4179-AE92-7590A45F7C74}">
      <dgm:prSet phldrT="[Testo]" custT="1"/>
      <dgm:spPr/>
      <dgm:t>
        <a:bodyPr/>
        <a:lstStyle/>
        <a:p>
          <a:r>
            <a:rPr lang="it-IT" sz="2000" b="0" dirty="0" smtClean="0"/>
            <a:t>Blocco sito provider: decadimento qualità servizio </a:t>
          </a:r>
          <a:endParaRPr lang="it-IT" sz="2000" b="0" dirty="0"/>
        </a:p>
      </dgm:t>
    </dgm:pt>
    <dgm:pt modelId="{B63E4CF9-F5A9-4BAB-9CBD-EE7A9A008835}" type="parTrans" cxnId="{2AFA22EC-ECEA-4689-82B9-1E8984C319FA}">
      <dgm:prSet/>
      <dgm:spPr/>
      <dgm:t>
        <a:bodyPr/>
        <a:lstStyle/>
        <a:p>
          <a:endParaRPr lang="it-IT"/>
        </a:p>
      </dgm:t>
    </dgm:pt>
    <dgm:pt modelId="{E0998D94-0FD5-4F4E-A2B3-DFA9E7D8B062}" type="sibTrans" cxnId="{2AFA22EC-ECEA-4689-82B9-1E8984C319FA}">
      <dgm:prSet/>
      <dgm:spPr/>
      <dgm:t>
        <a:bodyPr/>
        <a:lstStyle/>
        <a:p>
          <a:endParaRPr lang="it-IT"/>
        </a:p>
      </dgm:t>
    </dgm:pt>
    <dgm:pt modelId="{FCBD213C-AA30-4D5E-850E-D2A2E61C85C9}" type="pres">
      <dgm:prSet presAssocID="{A04259BF-3160-49FC-B628-1C379AE167C1}" presName="linearFlow" presStyleCnt="0">
        <dgm:presLayoutVars>
          <dgm:dir/>
          <dgm:animLvl val="lvl"/>
          <dgm:resizeHandles val="exact"/>
        </dgm:presLayoutVars>
      </dgm:prSet>
      <dgm:spPr/>
      <dgm:t>
        <a:bodyPr/>
        <a:lstStyle/>
        <a:p>
          <a:endParaRPr lang="it-IT"/>
        </a:p>
      </dgm:t>
    </dgm:pt>
    <dgm:pt modelId="{00E8BC01-3348-4449-B18A-FCCA1601FAEB}" type="pres">
      <dgm:prSet presAssocID="{AAC6F5DF-1C3A-4F38-8D1B-63715552AF68}" presName="composite" presStyleCnt="0"/>
      <dgm:spPr/>
    </dgm:pt>
    <dgm:pt modelId="{4FE9A397-84B1-419A-99A6-86B581BA19E2}" type="pres">
      <dgm:prSet presAssocID="{AAC6F5DF-1C3A-4F38-8D1B-63715552AF68}" presName="parentText" presStyleLbl="alignNode1" presStyleIdx="0" presStyleCnt="2" custScaleX="70571" custScaleY="44208">
        <dgm:presLayoutVars>
          <dgm:chMax val="1"/>
          <dgm:bulletEnabled val="1"/>
        </dgm:presLayoutVars>
      </dgm:prSet>
      <dgm:spPr>
        <a:prstGeom prst="teardrop">
          <a:avLst/>
        </a:prstGeom>
      </dgm:spPr>
      <dgm:t>
        <a:bodyPr/>
        <a:lstStyle/>
        <a:p>
          <a:endParaRPr lang="it-IT"/>
        </a:p>
      </dgm:t>
    </dgm:pt>
    <dgm:pt modelId="{18D5654B-7344-4FD3-BFCC-99A3D0BA4D66}" type="pres">
      <dgm:prSet presAssocID="{AAC6F5DF-1C3A-4F38-8D1B-63715552AF68}" presName="descendantText" presStyleLbl="alignAcc1" presStyleIdx="0" presStyleCnt="2" custLinFactNeighborX="17933" custLinFactNeighborY="886">
        <dgm:presLayoutVars>
          <dgm:bulletEnabled val="1"/>
        </dgm:presLayoutVars>
      </dgm:prSet>
      <dgm:spPr/>
      <dgm:t>
        <a:bodyPr/>
        <a:lstStyle/>
        <a:p>
          <a:endParaRPr lang="it-IT"/>
        </a:p>
      </dgm:t>
    </dgm:pt>
    <dgm:pt modelId="{09600774-22F0-438C-91A7-2160CCE1D42F}" type="pres">
      <dgm:prSet presAssocID="{648264DE-2461-40EB-A245-28347C32B0CB}" presName="sp" presStyleCnt="0"/>
      <dgm:spPr/>
    </dgm:pt>
    <dgm:pt modelId="{5FB28223-6CCA-47FD-8D95-764458FF75E5}" type="pres">
      <dgm:prSet presAssocID="{C59E8EEF-F068-4E3B-A5D8-36B3DA289F59}" presName="composite" presStyleCnt="0"/>
      <dgm:spPr/>
    </dgm:pt>
    <dgm:pt modelId="{A665CED3-D779-4559-9201-5E630DDE3D5B}" type="pres">
      <dgm:prSet presAssocID="{C59E8EEF-F068-4E3B-A5D8-36B3DA289F59}" presName="parentText" presStyleLbl="alignNode1" presStyleIdx="1" presStyleCnt="2" custScaleX="69410" custScaleY="46132">
        <dgm:presLayoutVars>
          <dgm:chMax val="1"/>
          <dgm:bulletEnabled val="1"/>
        </dgm:presLayoutVars>
      </dgm:prSet>
      <dgm:spPr>
        <a:prstGeom prst="teardrop">
          <a:avLst/>
        </a:prstGeom>
      </dgm:spPr>
      <dgm:t>
        <a:bodyPr/>
        <a:lstStyle/>
        <a:p>
          <a:endParaRPr lang="it-IT"/>
        </a:p>
      </dgm:t>
    </dgm:pt>
    <dgm:pt modelId="{4C49C2A6-93FF-4794-811B-8B7AD8D174EB}" type="pres">
      <dgm:prSet presAssocID="{C59E8EEF-F068-4E3B-A5D8-36B3DA289F59}" presName="descendantText" presStyleLbl="alignAcc1" presStyleIdx="1" presStyleCnt="2" custLinFactNeighborX="672" custLinFactNeighborY="18962">
        <dgm:presLayoutVars>
          <dgm:bulletEnabled val="1"/>
        </dgm:presLayoutVars>
      </dgm:prSet>
      <dgm:spPr/>
      <dgm:t>
        <a:bodyPr/>
        <a:lstStyle/>
        <a:p>
          <a:endParaRPr lang="it-IT"/>
        </a:p>
      </dgm:t>
    </dgm:pt>
  </dgm:ptLst>
  <dgm:cxnLst>
    <dgm:cxn modelId="{95E60810-DBB3-445C-BB94-11BDC27CEA97}" srcId="{AAC6F5DF-1C3A-4F38-8D1B-63715552AF68}" destId="{C21B0E33-4FC0-4794-9D46-597A6E8A2947}" srcOrd="2" destOrd="0" parTransId="{41C23A33-5D46-450E-B0F8-C6F8D9454A79}" sibTransId="{927B0170-EE3F-4685-BEB2-64EEAC0CF845}"/>
    <dgm:cxn modelId="{2AFA22EC-ECEA-4689-82B9-1E8984C319FA}" srcId="{C59E8EEF-F068-4E3B-A5D8-36B3DA289F59}" destId="{10F697EA-00BB-4179-AE92-7590A45F7C74}" srcOrd="1" destOrd="0" parTransId="{B63E4CF9-F5A9-4BAB-9CBD-EE7A9A008835}" sibTransId="{E0998D94-0FD5-4F4E-A2B3-DFA9E7D8B062}"/>
    <dgm:cxn modelId="{19166B4F-4CB7-4943-93C3-C80502BC14D8}" srcId="{A04259BF-3160-49FC-B628-1C379AE167C1}" destId="{C59E8EEF-F068-4E3B-A5D8-36B3DA289F59}" srcOrd="1" destOrd="0" parTransId="{8988A395-D890-41EC-9CB9-0BD72068DA88}" sibTransId="{296628D0-490C-4879-AD23-C8A2BC5B1928}"/>
    <dgm:cxn modelId="{5020991D-3562-4343-96D5-5CAD6983E8AB}" type="presOf" srcId="{AAC6F5DF-1C3A-4F38-8D1B-63715552AF68}" destId="{4FE9A397-84B1-419A-99A6-86B581BA19E2}" srcOrd="0" destOrd="0" presId="urn:microsoft.com/office/officeart/2005/8/layout/chevron2"/>
    <dgm:cxn modelId="{BC092E6D-E200-46E6-9BBA-2E670FF92824}" type="presOf" srcId="{A3F9C919-6439-4FCD-A48C-FBBD8493FDAF}" destId="{18D5654B-7344-4FD3-BFCC-99A3D0BA4D66}" srcOrd="0" destOrd="4" presId="urn:microsoft.com/office/officeart/2005/8/layout/chevron2"/>
    <dgm:cxn modelId="{FF9B6384-A5BA-42BA-A8DC-CA56EC924386}" type="presOf" srcId="{C59E8EEF-F068-4E3B-A5D8-36B3DA289F59}" destId="{A665CED3-D779-4559-9201-5E630DDE3D5B}" srcOrd="0" destOrd="0" presId="urn:microsoft.com/office/officeart/2005/8/layout/chevron2"/>
    <dgm:cxn modelId="{082B2DDF-7D2F-4851-9824-A782BBA63071}" srcId="{AAC6F5DF-1C3A-4F38-8D1B-63715552AF68}" destId="{25C572D4-5FDE-4E10-B097-0C052D3A4F15}" srcOrd="3" destOrd="0" parTransId="{66784058-1A89-45D4-A7C4-5DC24B0366ED}" sibTransId="{B69F7DB0-B902-45B3-A3BA-BD1FCE637DAF}"/>
    <dgm:cxn modelId="{42DF9CCC-392F-4906-B5D4-DF8823724932}" srcId="{AAC6F5DF-1C3A-4F38-8D1B-63715552AF68}" destId="{13706E2A-6A2C-4C91-9917-E7AD15663851}" srcOrd="0" destOrd="0" parTransId="{AAF6B95B-F446-443A-96F2-F55BB3CCC15A}" sibTransId="{E5DBAE5D-80D7-45ED-B8A1-30733E55227B}"/>
    <dgm:cxn modelId="{30CD1DE2-A828-4CA9-A5E2-610DED88F058}" type="presOf" srcId="{4C6E672C-0BB6-4330-B3B4-24B7A1490A9B}" destId="{18D5654B-7344-4FD3-BFCC-99A3D0BA4D66}" srcOrd="0" destOrd="1" presId="urn:microsoft.com/office/officeart/2005/8/layout/chevron2"/>
    <dgm:cxn modelId="{90D43509-4B4B-44A5-B678-88A94B3994B6}" type="presOf" srcId="{25C572D4-5FDE-4E10-B097-0C052D3A4F15}" destId="{18D5654B-7344-4FD3-BFCC-99A3D0BA4D66}" srcOrd="0" destOrd="3" presId="urn:microsoft.com/office/officeart/2005/8/layout/chevron2"/>
    <dgm:cxn modelId="{5C169F12-A67B-4F30-A888-F3DEDCE5756D}" srcId="{C59E8EEF-F068-4E3B-A5D8-36B3DA289F59}" destId="{4E771079-1DF8-41F3-93F1-E32F66B4EBD4}" srcOrd="0" destOrd="0" parTransId="{025C5B0F-ED0C-45E4-A9A1-4E25650C513C}" sibTransId="{143E371E-FEA6-4505-92B3-2C63F95E96F6}"/>
    <dgm:cxn modelId="{C9C1C4C0-79FB-42A3-B67B-2B9ACB828612}" type="presOf" srcId="{C21B0E33-4FC0-4794-9D46-597A6E8A2947}" destId="{18D5654B-7344-4FD3-BFCC-99A3D0BA4D66}" srcOrd="0" destOrd="2" presId="urn:microsoft.com/office/officeart/2005/8/layout/chevron2"/>
    <dgm:cxn modelId="{3CD2F915-6042-4651-9F8D-CE0D48A49477}" type="presOf" srcId="{13706E2A-6A2C-4C91-9917-E7AD15663851}" destId="{18D5654B-7344-4FD3-BFCC-99A3D0BA4D66}" srcOrd="0" destOrd="0" presId="urn:microsoft.com/office/officeart/2005/8/layout/chevron2"/>
    <dgm:cxn modelId="{7B3B6130-5343-4012-8F50-139131CDBA3B}" type="presOf" srcId="{4E771079-1DF8-41F3-93F1-E32F66B4EBD4}" destId="{4C49C2A6-93FF-4794-811B-8B7AD8D174EB}" srcOrd="0" destOrd="0" presId="urn:microsoft.com/office/officeart/2005/8/layout/chevron2"/>
    <dgm:cxn modelId="{E1A13093-21C4-4DB8-A070-D9D95D396217}" srcId="{A04259BF-3160-49FC-B628-1C379AE167C1}" destId="{AAC6F5DF-1C3A-4F38-8D1B-63715552AF68}" srcOrd="0" destOrd="0" parTransId="{54CDFF9F-F1A7-444B-AF32-F380C3741080}" sibTransId="{648264DE-2461-40EB-A245-28347C32B0CB}"/>
    <dgm:cxn modelId="{B34F4282-7576-4524-838E-94DC746E8B29}" srcId="{AAC6F5DF-1C3A-4F38-8D1B-63715552AF68}" destId="{A3F9C919-6439-4FCD-A48C-FBBD8493FDAF}" srcOrd="4" destOrd="0" parTransId="{5B7BB21A-B569-429F-AAB0-7356550B7954}" sibTransId="{5A0841D9-1A28-4270-8DE6-16C3C3147101}"/>
    <dgm:cxn modelId="{E390D296-F815-42D4-804E-C68F447D4961}" srcId="{AAC6F5DF-1C3A-4F38-8D1B-63715552AF68}" destId="{4C6E672C-0BB6-4330-B3B4-24B7A1490A9B}" srcOrd="1" destOrd="0" parTransId="{43E70125-BB72-4B1D-BFF6-4D13259824A1}" sibTransId="{FDD9B514-F469-4E0E-87B4-92F95599C336}"/>
    <dgm:cxn modelId="{E9CA0DAE-7D1A-4951-85AF-705312C98C75}" type="presOf" srcId="{A04259BF-3160-49FC-B628-1C379AE167C1}" destId="{FCBD213C-AA30-4D5E-850E-D2A2E61C85C9}" srcOrd="0" destOrd="0" presId="urn:microsoft.com/office/officeart/2005/8/layout/chevron2"/>
    <dgm:cxn modelId="{34DBDBC4-51E3-4CC0-97F2-5368C609CE44}" type="presOf" srcId="{10F697EA-00BB-4179-AE92-7590A45F7C74}" destId="{4C49C2A6-93FF-4794-811B-8B7AD8D174EB}" srcOrd="0" destOrd="1" presId="urn:microsoft.com/office/officeart/2005/8/layout/chevron2"/>
    <dgm:cxn modelId="{909850F2-A0AE-46EB-B7E5-041C9A79170A}" type="presParOf" srcId="{FCBD213C-AA30-4D5E-850E-D2A2E61C85C9}" destId="{00E8BC01-3348-4449-B18A-FCCA1601FAEB}" srcOrd="0" destOrd="0" presId="urn:microsoft.com/office/officeart/2005/8/layout/chevron2"/>
    <dgm:cxn modelId="{A7FC902C-134A-4F25-A445-D35A49041149}" type="presParOf" srcId="{00E8BC01-3348-4449-B18A-FCCA1601FAEB}" destId="{4FE9A397-84B1-419A-99A6-86B581BA19E2}" srcOrd="0" destOrd="0" presId="urn:microsoft.com/office/officeart/2005/8/layout/chevron2"/>
    <dgm:cxn modelId="{E80CD0D0-DA7A-44C1-AEFA-DDBB971101E0}" type="presParOf" srcId="{00E8BC01-3348-4449-B18A-FCCA1601FAEB}" destId="{18D5654B-7344-4FD3-BFCC-99A3D0BA4D66}" srcOrd="1" destOrd="0" presId="urn:microsoft.com/office/officeart/2005/8/layout/chevron2"/>
    <dgm:cxn modelId="{9687D652-F637-4465-9627-740FE0CC6D4C}" type="presParOf" srcId="{FCBD213C-AA30-4D5E-850E-D2A2E61C85C9}" destId="{09600774-22F0-438C-91A7-2160CCE1D42F}" srcOrd="1" destOrd="0" presId="urn:microsoft.com/office/officeart/2005/8/layout/chevron2"/>
    <dgm:cxn modelId="{31A49D10-5F0A-4980-88DE-ADC7E85BE4C1}" type="presParOf" srcId="{FCBD213C-AA30-4D5E-850E-D2A2E61C85C9}" destId="{5FB28223-6CCA-47FD-8D95-764458FF75E5}" srcOrd="2" destOrd="0" presId="urn:microsoft.com/office/officeart/2005/8/layout/chevron2"/>
    <dgm:cxn modelId="{E4CD99CB-B155-4C6B-B324-6D1B05E3F1A1}" type="presParOf" srcId="{5FB28223-6CCA-47FD-8D95-764458FF75E5}" destId="{A665CED3-D779-4559-9201-5E630DDE3D5B}" srcOrd="0" destOrd="0" presId="urn:microsoft.com/office/officeart/2005/8/layout/chevron2"/>
    <dgm:cxn modelId="{BABE74ED-BDA1-4B52-A19C-037252EB9A75}" type="presParOf" srcId="{5FB28223-6CCA-47FD-8D95-764458FF75E5}" destId="{4C49C2A6-93FF-4794-811B-8B7AD8D174EB}"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290D2AD-7244-4219-91DA-FFE6FC7BBCE2}" type="doc">
      <dgm:prSet loTypeId="urn:microsoft.com/office/officeart/2005/8/layout/vList4" loCatId="list" qsTypeId="urn:microsoft.com/office/officeart/2005/8/quickstyle/simple2" qsCatId="simple" csTypeId="urn:microsoft.com/office/officeart/2005/8/colors/accent3_3" csCatId="accent3" phldr="1"/>
      <dgm:spPr/>
      <dgm:t>
        <a:bodyPr/>
        <a:lstStyle/>
        <a:p>
          <a:endParaRPr lang="it-IT"/>
        </a:p>
      </dgm:t>
    </dgm:pt>
    <dgm:pt modelId="{F6A0E466-BAA2-46A0-9E91-F9FF66BF8BB2}">
      <dgm:prSet phldrT="[Testo]"/>
      <dgm:spPr/>
      <dgm:t>
        <a:bodyPr/>
        <a:lstStyle/>
        <a:p>
          <a:r>
            <a:rPr lang="it-IT" b="1" dirty="0" smtClean="0"/>
            <a:t>Scelta del provider</a:t>
          </a:r>
          <a:endParaRPr lang="it-IT" b="1" dirty="0"/>
        </a:p>
      </dgm:t>
    </dgm:pt>
    <dgm:pt modelId="{D8A8EAD3-A7CA-418E-AA8A-E30010E249F7}" type="parTrans" cxnId="{8D6D60DF-5469-442D-903B-BAA6DD845244}">
      <dgm:prSet/>
      <dgm:spPr/>
      <dgm:t>
        <a:bodyPr/>
        <a:lstStyle/>
        <a:p>
          <a:endParaRPr lang="it-IT"/>
        </a:p>
      </dgm:t>
    </dgm:pt>
    <dgm:pt modelId="{160198AC-3C27-4635-9735-280B3C6A3268}" type="sibTrans" cxnId="{8D6D60DF-5469-442D-903B-BAA6DD845244}">
      <dgm:prSet/>
      <dgm:spPr/>
      <dgm:t>
        <a:bodyPr/>
        <a:lstStyle/>
        <a:p>
          <a:endParaRPr lang="it-IT"/>
        </a:p>
      </dgm:t>
    </dgm:pt>
    <dgm:pt modelId="{DCE58DDE-6B36-4AAA-B9D3-A61D1A94A794}">
      <dgm:prSet phldrT="[Testo]"/>
      <dgm:spPr/>
      <dgm:t>
        <a:bodyPr/>
        <a:lstStyle/>
        <a:p>
          <a:r>
            <a:rPr lang="it-IT" b="0" i="0" u="none" strike="noStrike" baseline="0" smtClean="0">
              <a:solidFill>
                <a:schemeClr val="tx1"/>
              </a:solidFill>
              <a:latin typeface="+mn-lt"/>
              <a:ea typeface="+mn-ea"/>
              <a:cs typeface="+mn-cs"/>
            </a:rPr>
            <a:t>soggetto noto con requisiti di maturità e affidabilità</a:t>
          </a:r>
          <a:endParaRPr lang="it-IT" dirty="0"/>
        </a:p>
      </dgm:t>
    </dgm:pt>
    <dgm:pt modelId="{DC3C0EA7-1CD1-4D8F-9FB6-7C4F6AC74D40}" type="parTrans" cxnId="{EE7E69C9-65F4-46C2-9B74-4C7CB0D2167F}">
      <dgm:prSet/>
      <dgm:spPr/>
      <dgm:t>
        <a:bodyPr/>
        <a:lstStyle/>
        <a:p>
          <a:endParaRPr lang="it-IT"/>
        </a:p>
      </dgm:t>
    </dgm:pt>
    <dgm:pt modelId="{584915BA-C97C-4987-802B-A6A5C1F9001A}" type="sibTrans" cxnId="{EE7E69C9-65F4-46C2-9B74-4C7CB0D2167F}">
      <dgm:prSet/>
      <dgm:spPr/>
      <dgm:t>
        <a:bodyPr/>
        <a:lstStyle/>
        <a:p>
          <a:endParaRPr lang="it-IT"/>
        </a:p>
      </dgm:t>
    </dgm:pt>
    <dgm:pt modelId="{679E8453-8825-4816-ADE2-EA00E799BCE6}">
      <dgm:prSet phldrT="[Testo]"/>
      <dgm:spPr/>
      <dgm:t>
        <a:bodyPr/>
        <a:lstStyle/>
        <a:p>
          <a:r>
            <a:rPr lang="it-IT" b="1" i="0" u="none" strike="noStrike" baseline="0" dirty="0" smtClean="0">
              <a:solidFill>
                <a:schemeClr val="tx1"/>
              </a:solidFill>
              <a:latin typeface="+mn-lt"/>
              <a:ea typeface="+mn-ea"/>
              <a:cs typeface="+mn-cs"/>
            </a:rPr>
            <a:t>Verifica condizioni contrattuali</a:t>
          </a:r>
          <a:endParaRPr lang="it-IT" b="1" dirty="0"/>
        </a:p>
      </dgm:t>
    </dgm:pt>
    <dgm:pt modelId="{8508C11A-AEA7-4C03-8BB2-BD1376ACD86B}" type="parTrans" cxnId="{3BEDAE41-F397-49D4-A411-3F8D68E7A90B}">
      <dgm:prSet/>
      <dgm:spPr/>
      <dgm:t>
        <a:bodyPr/>
        <a:lstStyle/>
        <a:p>
          <a:endParaRPr lang="it-IT"/>
        </a:p>
      </dgm:t>
    </dgm:pt>
    <dgm:pt modelId="{DDA6D17D-FE20-4A7A-88E8-DC01D23A259E}" type="sibTrans" cxnId="{3BEDAE41-F397-49D4-A411-3F8D68E7A90B}">
      <dgm:prSet/>
      <dgm:spPr/>
      <dgm:t>
        <a:bodyPr/>
        <a:lstStyle/>
        <a:p>
          <a:endParaRPr lang="it-IT"/>
        </a:p>
      </dgm:t>
    </dgm:pt>
    <dgm:pt modelId="{52A3D5D4-4A74-4F00-ABB2-6F4677FD9DF5}">
      <dgm:prSet phldrT="[Testo]"/>
      <dgm:spPr/>
      <dgm:t>
        <a:bodyPr/>
        <a:lstStyle/>
        <a:p>
          <a:r>
            <a:rPr lang="it-IT" dirty="0" smtClean="0"/>
            <a:t>conoscere le clausole per negoziarle</a:t>
          </a:r>
          <a:endParaRPr lang="it-IT" dirty="0"/>
        </a:p>
      </dgm:t>
    </dgm:pt>
    <dgm:pt modelId="{5B67C38A-093A-4F68-8B48-0574B12176A6}" type="parTrans" cxnId="{3F1CC166-7A01-4A17-8985-6F27557E56D6}">
      <dgm:prSet/>
      <dgm:spPr/>
      <dgm:t>
        <a:bodyPr/>
        <a:lstStyle/>
        <a:p>
          <a:endParaRPr lang="it-IT"/>
        </a:p>
      </dgm:t>
    </dgm:pt>
    <dgm:pt modelId="{59E503C4-1CBC-4F35-9314-49EE57C82D8E}" type="sibTrans" cxnId="{3F1CC166-7A01-4A17-8985-6F27557E56D6}">
      <dgm:prSet/>
      <dgm:spPr/>
      <dgm:t>
        <a:bodyPr/>
        <a:lstStyle/>
        <a:p>
          <a:endParaRPr lang="it-IT"/>
        </a:p>
      </dgm:t>
    </dgm:pt>
    <dgm:pt modelId="{9DD09010-8BFD-4703-ADFC-E04336E00DA5}">
      <dgm:prSet phldrT="[Testo]"/>
      <dgm:spPr/>
      <dgm:t>
        <a:bodyPr/>
        <a:lstStyle/>
        <a:p>
          <a:r>
            <a:rPr lang="it-IT" b="1" i="0" u="none" strike="noStrike" baseline="0" dirty="0" smtClean="0">
              <a:solidFill>
                <a:schemeClr val="tx1"/>
              </a:solidFill>
              <a:latin typeface="+mn-lt"/>
              <a:ea typeface="+mn-ea"/>
              <a:cs typeface="+mn-cs"/>
            </a:rPr>
            <a:t>Verifica dei livelli di servizio</a:t>
          </a:r>
          <a:endParaRPr lang="it-IT" b="1" dirty="0"/>
        </a:p>
      </dgm:t>
    </dgm:pt>
    <dgm:pt modelId="{2816DEEE-5AF7-4F89-BDA8-58531D9FD1BF}" type="parTrans" cxnId="{877030D3-FAB1-4B62-A6D1-ACC1909ED53F}">
      <dgm:prSet/>
      <dgm:spPr/>
      <dgm:t>
        <a:bodyPr/>
        <a:lstStyle/>
        <a:p>
          <a:endParaRPr lang="it-IT"/>
        </a:p>
      </dgm:t>
    </dgm:pt>
    <dgm:pt modelId="{91A4DE66-973C-4449-8C67-BF2C38080C87}" type="sibTrans" cxnId="{877030D3-FAB1-4B62-A6D1-ACC1909ED53F}">
      <dgm:prSet/>
      <dgm:spPr/>
      <dgm:t>
        <a:bodyPr/>
        <a:lstStyle/>
        <a:p>
          <a:endParaRPr lang="it-IT"/>
        </a:p>
      </dgm:t>
    </dgm:pt>
    <dgm:pt modelId="{8D4D0D30-002F-4DAC-BA6A-E2DF4AF74DF4}">
      <dgm:prSet phldrT="[Testo]"/>
      <dgm:spPr/>
      <dgm:t>
        <a:bodyPr/>
        <a:lstStyle/>
        <a:p>
          <a:r>
            <a:rPr lang="it-IT" b="0" i="0" u="none" strike="noStrike" baseline="0" dirty="0" smtClean="0">
              <a:solidFill>
                <a:schemeClr val="tx1"/>
              </a:solidFill>
              <a:latin typeface="+mn-lt"/>
              <a:ea typeface="+mn-ea"/>
              <a:cs typeface="+mn-cs"/>
            </a:rPr>
            <a:t>soprattutto quelli con maggiore impatto sui processi critici</a:t>
          </a:r>
          <a:endParaRPr lang="it-IT" dirty="0"/>
        </a:p>
      </dgm:t>
    </dgm:pt>
    <dgm:pt modelId="{FB1BC435-23A7-4AAE-B1E6-18D251BB2968}" type="parTrans" cxnId="{7150E3A2-38F2-4B29-8859-D04956D3218A}">
      <dgm:prSet/>
      <dgm:spPr/>
      <dgm:t>
        <a:bodyPr/>
        <a:lstStyle/>
        <a:p>
          <a:endParaRPr lang="it-IT"/>
        </a:p>
      </dgm:t>
    </dgm:pt>
    <dgm:pt modelId="{83631BEF-B627-4445-9901-4F464247A09A}" type="sibTrans" cxnId="{7150E3A2-38F2-4B29-8859-D04956D3218A}">
      <dgm:prSet/>
      <dgm:spPr/>
      <dgm:t>
        <a:bodyPr/>
        <a:lstStyle/>
        <a:p>
          <a:endParaRPr lang="it-IT"/>
        </a:p>
      </dgm:t>
    </dgm:pt>
    <dgm:pt modelId="{BD65F43F-BE07-403B-9E85-514409D3F7DE}">
      <dgm:prSet phldrT="[Testo]"/>
      <dgm:spPr/>
      <dgm:t>
        <a:bodyPr/>
        <a:lstStyle/>
        <a:p>
          <a:r>
            <a:rPr lang="it-IT" dirty="0" smtClean="0"/>
            <a:t>Gestione fine contratto</a:t>
          </a:r>
          <a:endParaRPr lang="it-IT" dirty="0"/>
        </a:p>
      </dgm:t>
    </dgm:pt>
    <dgm:pt modelId="{58838101-538B-4C3D-8F23-958D7A5645FF}" type="parTrans" cxnId="{E7962BFE-D0F1-4242-B67D-24DE7FDD9B4A}">
      <dgm:prSet/>
      <dgm:spPr/>
      <dgm:t>
        <a:bodyPr/>
        <a:lstStyle/>
        <a:p>
          <a:endParaRPr lang="it-IT"/>
        </a:p>
      </dgm:t>
    </dgm:pt>
    <dgm:pt modelId="{68FDDAB4-89D6-4B82-ACCA-995DABA4528C}" type="sibTrans" cxnId="{E7962BFE-D0F1-4242-B67D-24DE7FDD9B4A}">
      <dgm:prSet/>
      <dgm:spPr/>
      <dgm:t>
        <a:bodyPr/>
        <a:lstStyle/>
        <a:p>
          <a:endParaRPr lang="it-IT"/>
        </a:p>
      </dgm:t>
    </dgm:pt>
    <dgm:pt modelId="{054FD78C-FD8E-418A-8C40-EEDCDEE102EF}">
      <dgm:prSet phldrT="[Testo]"/>
      <dgm:spPr/>
      <dgm:t>
        <a:bodyPr/>
        <a:lstStyle/>
        <a:p>
          <a:r>
            <a:rPr lang="it-IT" dirty="0" smtClean="0"/>
            <a:t>per passare ad altro provider senza inconvenienti</a:t>
          </a:r>
          <a:endParaRPr lang="it-IT" dirty="0"/>
        </a:p>
      </dgm:t>
    </dgm:pt>
    <dgm:pt modelId="{2FCAE503-C202-46C3-A5AF-3C4E934ED95B}" type="parTrans" cxnId="{DE5482AD-CC68-4525-9E3B-A8C75A1FAD43}">
      <dgm:prSet/>
      <dgm:spPr/>
      <dgm:t>
        <a:bodyPr/>
        <a:lstStyle/>
        <a:p>
          <a:endParaRPr lang="it-IT"/>
        </a:p>
      </dgm:t>
    </dgm:pt>
    <dgm:pt modelId="{696B603A-9C76-4574-B164-5BC3BB5CAAE5}" type="sibTrans" cxnId="{DE5482AD-CC68-4525-9E3B-A8C75A1FAD43}">
      <dgm:prSet/>
      <dgm:spPr/>
      <dgm:t>
        <a:bodyPr/>
        <a:lstStyle/>
        <a:p>
          <a:endParaRPr lang="it-IT"/>
        </a:p>
      </dgm:t>
    </dgm:pt>
    <dgm:pt modelId="{D2231EBE-45CB-4EF5-B7EF-D79143D1EC32}" type="pres">
      <dgm:prSet presAssocID="{0290D2AD-7244-4219-91DA-FFE6FC7BBCE2}" presName="linear" presStyleCnt="0">
        <dgm:presLayoutVars>
          <dgm:dir/>
          <dgm:resizeHandles val="exact"/>
        </dgm:presLayoutVars>
      </dgm:prSet>
      <dgm:spPr/>
      <dgm:t>
        <a:bodyPr/>
        <a:lstStyle/>
        <a:p>
          <a:endParaRPr lang="it-IT"/>
        </a:p>
      </dgm:t>
    </dgm:pt>
    <dgm:pt modelId="{902AF2E9-5721-4F9D-82CF-28396A3D2798}" type="pres">
      <dgm:prSet presAssocID="{F6A0E466-BAA2-46A0-9E91-F9FF66BF8BB2}" presName="comp" presStyleCnt="0"/>
      <dgm:spPr/>
      <dgm:t>
        <a:bodyPr/>
        <a:lstStyle/>
        <a:p>
          <a:endParaRPr lang="it-IT"/>
        </a:p>
      </dgm:t>
    </dgm:pt>
    <dgm:pt modelId="{D0A86CE2-5A8D-481F-A9BE-7A8E541DBF61}" type="pres">
      <dgm:prSet presAssocID="{F6A0E466-BAA2-46A0-9E91-F9FF66BF8BB2}" presName="box" presStyleLbl="node1" presStyleIdx="0" presStyleCnt="4"/>
      <dgm:spPr/>
      <dgm:t>
        <a:bodyPr/>
        <a:lstStyle/>
        <a:p>
          <a:endParaRPr lang="it-IT"/>
        </a:p>
      </dgm:t>
    </dgm:pt>
    <dgm:pt modelId="{B187DDC2-8A93-4590-B8D6-A8C3B7934E4D}" type="pres">
      <dgm:prSet presAssocID="{F6A0E466-BAA2-46A0-9E91-F9FF66BF8BB2}"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t>
        <a:bodyPr/>
        <a:lstStyle/>
        <a:p>
          <a:endParaRPr lang="it-IT"/>
        </a:p>
      </dgm:t>
    </dgm:pt>
    <dgm:pt modelId="{C39AAE73-7744-46A2-BE7D-D331E734E803}" type="pres">
      <dgm:prSet presAssocID="{F6A0E466-BAA2-46A0-9E91-F9FF66BF8BB2}" presName="text" presStyleLbl="node1" presStyleIdx="0" presStyleCnt="4">
        <dgm:presLayoutVars>
          <dgm:bulletEnabled val="1"/>
        </dgm:presLayoutVars>
      </dgm:prSet>
      <dgm:spPr/>
      <dgm:t>
        <a:bodyPr/>
        <a:lstStyle/>
        <a:p>
          <a:endParaRPr lang="it-IT"/>
        </a:p>
      </dgm:t>
    </dgm:pt>
    <dgm:pt modelId="{4350097F-64A7-433F-AAE0-9C905EEE93BC}" type="pres">
      <dgm:prSet presAssocID="{160198AC-3C27-4635-9735-280B3C6A3268}" presName="spacer" presStyleCnt="0"/>
      <dgm:spPr/>
      <dgm:t>
        <a:bodyPr/>
        <a:lstStyle/>
        <a:p>
          <a:endParaRPr lang="it-IT"/>
        </a:p>
      </dgm:t>
    </dgm:pt>
    <dgm:pt modelId="{44C787E3-0784-4B13-897B-B2F0781DC0E1}" type="pres">
      <dgm:prSet presAssocID="{679E8453-8825-4816-ADE2-EA00E799BCE6}" presName="comp" presStyleCnt="0"/>
      <dgm:spPr/>
      <dgm:t>
        <a:bodyPr/>
        <a:lstStyle/>
        <a:p>
          <a:endParaRPr lang="it-IT"/>
        </a:p>
      </dgm:t>
    </dgm:pt>
    <dgm:pt modelId="{0255B819-82A3-40D2-9553-D34F106B3FFA}" type="pres">
      <dgm:prSet presAssocID="{679E8453-8825-4816-ADE2-EA00E799BCE6}" presName="box" presStyleLbl="node1" presStyleIdx="1" presStyleCnt="4"/>
      <dgm:spPr/>
      <dgm:t>
        <a:bodyPr/>
        <a:lstStyle/>
        <a:p>
          <a:endParaRPr lang="it-IT"/>
        </a:p>
      </dgm:t>
    </dgm:pt>
    <dgm:pt modelId="{15081A5A-0768-4D3E-9C15-F27B5F683591}" type="pres">
      <dgm:prSet presAssocID="{679E8453-8825-4816-ADE2-EA00E799BCE6}" presName="img"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49000" b="-49000"/>
          </a:stretch>
        </a:blipFill>
      </dgm:spPr>
      <dgm:t>
        <a:bodyPr/>
        <a:lstStyle/>
        <a:p>
          <a:endParaRPr lang="it-IT"/>
        </a:p>
      </dgm:t>
    </dgm:pt>
    <dgm:pt modelId="{EB5F017B-36E8-4927-B297-3CCD530D046A}" type="pres">
      <dgm:prSet presAssocID="{679E8453-8825-4816-ADE2-EA00E799BCE6}" presName="text" presStyleLbl="node1" presStyleIdx="1" presStyleCnt="4">
        <dgm:presLayoutVars>
          <dgm:bulletEnabled val="1"/>
        </dgm:presLayoutVars>
      </dgm:prSet>
      <dgm:spPr/>
      <dgm:t>
        <a:bodyPr/>
        <a:lstStyle/>
        <a:p>
          <a:endParaRPr lang="it-IT"/>
        </a:p>
      </dgm:t>
    </dgm:pt>
    <dgm:pt modelId="{58F25795-63B8-4B43-8FF2-8D88D54079DA}" type="pres">
      <dgm:prSet presAssocID="{DDA6D17D-FE20-4A7A-88E8-DC01D23A259E}" presName="spacer" presStyleCnt="0"/>
      <dgm:spPr/>
      <dgm:t>
        <a:bodyPr/>
        <a:lstStyle/>
        <a:p>
          <a:endParaRPr lang="it-IT"/>
        </a:p>
      </dgm:t>
    </dgm:pt>
    <dgm:pt modelId="{5063CDC1-BBCC-4E5A-A70A-DFAE77F7A88B}" type="pres">
      <dgm:prSet presAssocID="{9DD09010-8BFD-4703-ADFC-E04336E00DA5}" presName="comp" presStyleCnt="0"/>
      <dgm:spPr/>
      <dgm:t>
        <a:bodyPr/>
        <a:lstStyle/>
        <a:p>
          <a:endParaRPr lang="it-IT"/>
        </a:p>
      </dgm:t>
    </dgm:pt>
    <dgm:pt modelId="{0517A3AC-FDA4-461F-9D80-CA1B3856F1A3}" type="pres">
      <dgm:prSet presAssocID="{9DD09010-8BFD-4703-ADFC-E04336E00DA5}" presName="box" presStyleLbl="node1" presStyleIdx="2" presStyleCnt="4"/>
      <dgm:spPr/>
      <dgm:t>
        <a:bodyPr/>
        <a:lstStyle/>
        <a:p>
          <a:endParaRPr lang="it-IT"/>
        </a:p>
      </dgm:t>
    </dgm:pt>
    <dgm:pt modelId="{C1114D49-F0A7-4021-93DB-06330D947CA2}" type="pres">
      <dgm:prSet presAssocID="{9DD09010-8BFD-4703-ADFC-E04336E00DA5}" presName="img" presStyleLbl="fgImgPlac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56000" b="-56000"/>
          </a:stretch>
        </a:blipFill>
      </dgm:spPr>
      <dgm:t>
        <a:bodyPr/>
        <a:lstStyle/>
        <a:p>
          <a:endParaRPr lang="it-IT"/>
        </a:p>
      </dgm:t>
    </dgm:pt>
    <dgm:pt modelId="{82633003-E18E-44A3-AE4F-751973DC906A}" type="pres">
      <dgm:prSet presAssocID="{9DD09010-8BFD-4703-ADFC-E04336E00DA5}" presName="text" presStyleLbl="node1" presStyleIdx="2" presStyleCnt="4">
        <dgm:presLayoutVars>
          <dgm:bulletEnabled val="1"/>
        </dgm:presLayoutVars>
      </dgm:prSet>
      <dgm:spPr/>
      <dgm:t>
        <a:bodyPr/>
        <a:lstStyle/>
        <a:p>
          <a:endParaRPr lang="it-IT"/>
        </a:p>
      </dgm:t>
    </dgm:pt>
    <dgm:pt modelId="{01258714-887C-47AE-85CA-C25427F5ED0D}" type="pres">
      <dgm:prSet presAssocID="{91A4DE66-973C-4449-8C67-BF2C38080C87}" presName="spacer" presStyleCnt="0"/>
      <dgm:spPr/>
    </dgm:pt>
    <dgm:pt modelId="{1B1D7FE9-32CE-40EC-8D9B-C35B91BC81DD}" type="pres">
      <dgm:prSet presAssocID="{BD65F43F-BE07-403B-9E85-514409D3F7DE}" presName="comp" presStyleCnt="0"/>
      <dgm:spPr/>
    </dgm:pt>
    <dgm:pt modelId="{B9BCB200-5E09-44A3-AC99-22474E6CE8D2}" type="pres">
      <dgm:prSet presAssocID="{BD65F43F-BE07-403B-9E85-514409D3F7DE}" presName="box" presStyleLbl="node1" presStyleIdx="3" presStyleCnt="4"/>
      <dgm:spPr/>
      <dgm:t>
        <a:bodyPr/>
        <a:lstStyle/>
        <a:p>
          <a:endParaRPr lang="it-IT"/>
        </a:p>
      </dgm:t>
    </dgm:pt>
    <dgm:pt modelId="{C165BC3B-BB98-4359-B29B-CA9D14AD7553}" type="pres">
      <dgm:prSet presAssocID="{BD65F43F-BE07-403B-9E85-514409D3F7DE}" presName="img" presStyleLbl="fgImgPlac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56000" b="-56000"/>
          </a:stretch>
        </a:blipFill>
      </dgm:spPr>
      <dgm:t>
        <a:bodyPr/>
        <a:lstStyle/>
        <a:p>
          <a:endParaRPr lang="it-IT"/>
        </a:p>
      </dgm:t>
    </dgm:pt>
    <dgm:pt modelId="{DC4ACAEA-3794-442A-86DE-FE9073AE9D3A}" type="pres">
      <dgm:prSet presAssocID="{BD65F43F-BE07-403B-9E85-514409D3F7DE}" presName="text" presStyleLbl="node1" presStyleIdx="3" presStyleCnt="4">
        <dgm:presLayoutVars>
          <dgm:bulletEnabled val="1"/>
        </dgm:presLayoutVars>
      </dgm:prSet>
      <dgm:spPr/>
      <dgm:t>
        <a:bodyPr/>
        <a:lstStyle/>
        <a:p>
          <a:endParaRPr lang="it-IT"/>
        </a:p>
      </dgm:t>
    </dgm:pt>
  </dgm:ptLst>
  <dgm:cxnLst>
    <dgm:cxn modelId="{877030D3-FAB1-4B62-A6D1-ACC1909ED53F}" srcId="{0290D2AD-7244-4219-91DA-FFE6FC7BBCE2}" destId="{9DD09010-8BFD-4703-ADFC-E04336E00DA5}" srcOrd="2" destOrd="0" parTransId="{2816DEEE-5AF7-4F89-BDA8-58531D9FD1BF}" sibTransId="{91A4DE66-973C-4449-8C67-BF2C38080C87}"/>
    <dgm:cxn modelId="{DE5482AD-CC68-4525-9E3B-A8C75A1FAD43}" srcId="{BD65F43F-BE07-403B-9E85-514409D3F7DE}" destId="{054FD78C-FD8E-418A-8C40-EEDCDEE102EF}" srcOrd="0" destOrd="0" parTransId="{2FCAE503-C202-46C3-A5AF-3C4E934ED95B}" sibTransId="{696B603A-9C76-4574-B164-5BC3BB5CAAE5}"/>
    <dgm:cxn modelId="{8D6D60DF-5469-442D-903B-BAA6DD845244}" srcId="{0290D2AD-7244-4219-91DA-FFE6FC7BBCE2}" destId="{F6A0E466-BAA2-46A0-9E91-F9FF66BF8BB2}" srcOrd="0" destOrd="0" parTransId="{D8A8EAD3-A7CA-418E-AA8A-E30010E249F7}" sibTransId="{160198AC-3C27-4635-9735-280B3C6A3268}"/>
    <dgm:cxn modelId="{6BEC5705-E89B-4335-A97A-0B9E01A05075}" type="presOf" srcId="{679E8453-8825-4816-ADE2-EA00E799BCE6}" destId="{EB5F017B-36E8-4927-B297-3CCD530D046A}" srcOrd="1" destOrd="0" presId="urn:microsoft.com/office/officeart/2005/8/layout/vList4"/>
    <dgm:cxn modelId="{EE7E69C9-65F4-46C2-9B74-4C7CB0D2167F}" srcId="{F6A0E466-BAA2-46A0-9E91-F9FF66BF8BB2}" destId="{DCE58DDE-6B36-4AAA-B9D3-A61D1A94A794}" srcOrd="0" destOrd="0" parTransId="{DC3C0EA7-1CD1-4D8F-9FB6-7C4F6AC74D40}" sibTransId="{584915BA-C97C-4987-802B-A6A5C1F9001A}"/>
    <dgm:cxn modelId="{2CC3E86E-76A6-4AF4-9541-CD0001AA574A}" type="presOf" srcId="{0290D2AD-7244-4219-91DA-FFE6FC7BBCE2}" destId="{D2231EBE-45CB-4EF5-B7EF-D79143D1EC32}" srcOrd="0" destOrd="0" presId="urn:microsoft.com/office/officeart/2005/8/layout/vList4"/>
    <dgm:cxn modelId="{AD90AA3E-F5F1-4E87-B409-B8BB9F6F15EA}" type="presOf" srcId="{8D4D0D30-002F-4DAC-BA6A-E2DF4AF74DF4}" destId="{82633003-E18E-44A3-AE4F-751973DC906A}" srcOrd="1" destOrd="1" presId="urn:microsoft.com/office/officeart/2005/8/layout/vList4"/>
    <dgm:cxn modelId="{A2E7B998-7AE8-4DA8-BF0C-84D4D3ADBE12}" type="presOf" srcId="{52A3D5D4-4A74-4F00-ABB2-6F4677FD9DF5}" destId="{0255B819-82A3-40D2-9553-D34F106B3FFA}" srcOrd="0" destOrd="1" presId="urn:microsoft.com/office/officeart/2005/8/layout/vList4"/>
    <dgm:cxn modelId="{BE1C72CB-8009-40E6-8466-F6F864945E7A}" type="presOf" srcId="{9DD09010-8BFD-4703-ADFC-E04336E00DA5}" destId="{82633003-E18E-44A3-AE4F-751973DC906A}" srcOrd="1" destOrd="0" presId="urn:microsoft.com/office/officeart/2005/8/layout/vList4"/>
    <dgm:cxn modelId="{7150E3A2-38F2-4B29-8859-D04956D3218A}" srcId="{9DD09010-8BFD-4703-ADFC-E04336E00DA5}" destId="{8D4D0D30-002F-4DAC-BA6A-E2DF4AF74DF4}" srcOrd="0" destOrd="0" parTransId="{FB1BC435-23A7-4AAE-B1E6-18D251BB2968}" sibTransId="{83631BEF-B627-4445-9901-4F464247A09A}"/>
    <dgm:cxn modelId="{3BEDAE41-F397-49D4-A411-3F8D68E7A90B}" srcId="{0290D2AD-7244-4219-91DA-FFE6FC7BBCE2}" destId="{679E8453-8825-4816-ADE2-EA00E799BCE6}" srcOrd="1" destOrd="0" parTransId="{8508C11A-AEA7-4C03-8BB2-BD1376ACD86B}" sibTransId="{DDA6D17D-FE20-4A7A-88E8-DC01D23A259E}"/>
    <dgm:cxn modelId="{5FF15A57-CC14-44EA-AF59-5797B0A5F96F}" type="presOf" srcId="{679E8453-8825-4816-ADE2-EA00E799BCE6}" destId="{0255B819-82A3-40D2-9553-D34F106B3FFA}" srcOrd="0" destOrd="0" presId="urn:microsoft.com/office/officeart/2005/8/layout/vList4"/>
    <dgm:cxn modelId="{890C9892-9824-4AEC-8EB4-65DB94329D8A}" type="presOf" srcId="{F6A0E466-BAA2-46A0-9E91-F9FF66BF8BB2}" destId="{D0A86CE2-5A8D-481F-A9BE-7A8E541DBF61}" srcOrd="0" destOrd="0" presId="urn:microsoft.com/office/officeart/2005/8/layout/vList4"/>
    <dgm:cxn modelId="{428FDF26-6CD7-457A-9DAA-FC974E649F5C}" type="presOf" srcId="{8D4D0D30-002F-4DAC-BA6A-E2DF4AF74DF4}" destId="{0517A3AC-FDA4-461F-9D80-CA1B3856F1A3}" srcOrd="0" destOrd="1" presId="urn:microsoft.com/office/officeart/2005/8/layout/vList4"/>
    <dgm:cxn modelId="{F2B7C1EA-F483-4EBA-BA18-3EAD438E2DAE}" type="presOf" srcId="{BD65F43F-BE07-403B-9E85-514409D3F7DE}" destId="{DC4ACAEA-3794-442A-86DE-FE9073AE9D3A}" srcOrd="1" destOrd="0" presId="urn:microsoft.com/office/officeart/2005/8/layout/vList4"/>
    <dgm:cxn modelId="{AF45B3ED-4597-4181-88E6-227B34CF3C65}" type="presOf" srcId="{054FD78C-FD8E-418A-8C40-EEDCDEE102EF}" destId="{DC4ACAEA-3794-442A-86DE-FE9073AE9D3A}" srcOrd="1" destOrd="1" presId="urn:microsoft.com/office/officeart/2005/8/layout/vList4"/>
    <dgm:cxn modelId="{E7962BFE-D0F1-4242-B67D-24DE7FDD9B4A}" srcId="{0290D2AD-7244-4219-91DA-FFE6FC7BBCE2}" destId="{BD65F43F-BE07-403B-9E85-514409D3F7DE}" srcOrd="3" destOrd="0" parTransId="{58838101-538B-4C3D-8F23-958D7A5645FF}" sibTransId="{68FDDAB4-89D6-4B82-ACCA-995DABA4528C}"/>
    <dgm:cxn modelId="{31AD763F-E851-4757-8579-9DF3E8904F53}" type="presOf" srcId="{52A3D5D4-4A74-4F00-ABB2-6F4677FD9DF5}" destId="{EB5F017B-36E8-4927-B297-3CCD530D046A}" srcOrd="1" destOrd="1" presId="urn:microsoft.com/office/officeart/2005/8/layout/vList4"/>
    <dgm:cxn modelId="{C14C92AD-AB3E-4E80-91FA-31ECB38C9163}" type="presOf" srcId="{054FD78C-FD8E-418A-8C40-EEDCDEE102EF}" destId="{B9BCB200-5E09-44A3-AC99-22474E6CE8D2}" srcOrd="0" destOrd="1" presId="urn:microsoft.com/office/officeart/2005/8/layout/vList4"/>
    <dgm:cxn modelId="{1F66CDD2-5593-4DBB-BC3C-133A623F4223}" type="presOf" srcId="{F6A0E466-BAA2-46A0-9E91-F9FF66BF8BB2}" destId="{C39AAE73-7744-46A2-BE7D-D331E734E803}" srcOrd="1" destOrd="0" presId="urn:microsoft.com/office/officeart/2005/8/layout/vList4"/>
    <dgm:cxn modelId="{45E4A46A-BF2F-452B-A98F-66456A6C4D13}" type="presOf" srcId="{BD65F43F-BE07-403B-9E85-514409D3F7DE}" destId="{B9BCB200-5E09-44A3-AC99-22474E6CE8D2}" srcOrd="0" destOrd="0" presId="urn:microsoft.com/office/officeart/2005/8/layout/vList4"/>
    <dgm:cxn modelId="{85FEEF7A-BFD1-43F3-8C66-5A1F23E7F4D4}" type="presOf" srcId="{DCE58DDE-6B36-4AAA-B9D3-A61D1A94A794}" destId="{C39AAE73-7744-46A2-BE7D-D331E734E803}" srcOrd="1" destOrd="1" presId="urn:microsoft.com/office/officeart/2005/8/layout/vList4"/>
    <dgm:cxn modelId="{689C0AA6-140E-4A9D-B718-4015830B1ACD}" type="presOf" srcId="{DCE58DDE-6B36-4AAA-B9D3-A61D1A94A794}" destId="{D0A86CE2-5A8D-481F-A9BE-7A8E541DBF61}" srcOrd="0" destOrd="1" presId="urn:microsoft.com/office/officeart/2005/8/layout/vList4"/>
    <dgm:cxn modelId="{95795883-E04B-4890-A426-FB7D34006EBE}" type="presOf" srcId="{9DD09010-8BFD-4703-ADFC-E04336E00DA5}" destId="{0517A3AC-FDA4-461F-9D80-CA1B3856F1A3}" srcOrd="0" destOrd="0" presId="urn:microsoft.com/office/officeart/2005/8/layout/vList4"/>
    <dgm:cxn modelId="{3F1CC166-7A01-4A17-8985-6F27557E56D6}" srcId="{679E8453-8825-4816-ADE2-EA00E799BCE6}" destId="{52A3D5D4-4A74-4F00-ABB2-6F4677FD9DF5}" srcOrd="0" destOrd="0" parTransId="{5B67C38A-093A-4F68-8B48-0574B12176A6}" sibTransId="{59E503C4-1CBC-4F35-9314-49EE57C82D8E}"/>
    <dgm:cxn modelId="{23B22040-90F6-46A0-94BF-290325CBEF74}" type="presParOf" srcId="{D2231EBE-45CB-4EF5-B7EF-D79143D1EC32}" destId="{902AF2E9-5721-4F9D-82CF-28396A3D2798}" srcOrd="0" destOrd="0" presId="urn:microsoft.com/office/officeart/2005/8/layout/vList4"/>
    <dgm:cxn modelId="{F39A9903-4AAF-4B62-94D5-14779E212877}" type="presParOf" srcId="{902AF2E9-5721-4F9D-82CF-28396A3D2798}" destId="{D0A86CE2-5A8D-481F-A9BE-7A8E541DBF61}" srcOrd="0" destOrd="0" presId="urn:microsoft.com/office/officeart/2005/8/layout/vList4"/>
    <dgm:cxn modelId="{CFB7F3B5-8435-4486-8578-3120E1F13AE1}" type="presParOf" srcId="{902AF2E9-5721-4F9D-82CF-28396A3D2798}" destId="{B187DDC2-8A93-4590-B8D6-A8C3B7934E4D}" srcOrd="1" destOrd="0" presId="urn:microsoft.com/office/officeart/2005/8/layout/vList4"/>
    <dgm:cxn modelId="{961627C8-9A1B-4F07-B072-46B492670B7A}" type="presParOf" srcId="{902AF2E9-5721-4F9D-82CF-28396A3D2798}" destId="{C39AAE73-7744-46A2-BE7D-D331E734E803}" srcOrd="2" destOrd="0" presId="urn:microsoft.com/office/officeart/2005/8/layout/vList4"/>
    <dgm:cxn modelId="{9A8616A5-ECC6-4235-B964-D1893A6F127F}" type="presParOf" srcId="{D2231EBE-45CB-4EF5-B7EF-D79143D1EC32}" destId="{4350097F-64A7-433F-AAE0-9C905EEE93BC}" srcOrd="1" destOrd="0" presId="urn:microsoft.com/office/officeart/2005/8/layout/vList4"/>
    <dgm:cxn modelId="{E33623CC-7186-4E48-9432-9CEABC2FD9EC}" type="presParOf" srcId="{D2231EBE-45CB-4EF5-B7EF-D79143D1EC32}" destId="{44C787E3-0784-4B13-897B-B2F0781DC0E1}" srcOrd="2" destOrd="0" presId="urn:microsoft.com/office/officeart/2005/8/layout/vList4"/>
    <dgm:cxn modelId="{D1AA9BD4-EE36-4E17-86CC-10E89C06BFCD}" type="presParOf" srcId="{44C787E3-0784-4B13-897B-B2F0781DC0E1}" destId="{0255B819-82A3-40D2-9553-D34F106B3FFA}" srcOrd="0" destOrd="0" presId="urn:microsoft.com/office/officeart/2005/8/layout/vList4"/>
    <dgm:cxn modelId="{931381F1-446F-44D4-B432-88D2C6881A2C}" type="presParOf" srcId="{44C787E3-0784-4B13-897B-B2F0781DC0E1}" destId="{15081A5A-0768-4D3E-9C15-F27B5F683591}" srcOrd="1" destOrd="0" presId="urn:microsoft.com/office/officeart/2005/8/layout/vList4"/>
    <dgm:cxn modelId="{CDE2C450-42B8-4125-B2A7-F01F853B24FE}" type="presParOf" srcId="{44C787E3-0784-4B13-897B-B2F0781DC0E1}" destId="{EB5F017B-36E8-4927-B297-3CCD530D046A}" srcOrd="2" destOrd="0" presId="urn:microsoft.com/office/officeart/2005/8/layout/vList4"/>
    <dgm:cxn modelId="{0445C503-2281-4005-BBBF-D452E6E55D90}" type="presParOf" srcId="{D2231EBE-45CB-4EF5-B7EF-D79143D1EC32}" destId="{58F25795-63B8-4B43-8FF2-8D88D54079DA}" srcOrd="3" destOrd="0" presId="urn:microsoft.com/office/officeart/2005/8/layout/vList4"/>
    <dgm:cxn modelId="{645B3E8F-5C23-4D54-ACE4-25070156C994}" type="presParOf" srcId="{D2231EBE-45CB-4EF5-B7EF-D79143D1EC32}" destId="{5063CDC1-BBCC-4E5A-A70A-DFAE77F7A88B}" srcOrd="4" destOrd="0" presId="urn:microsoft.com/office/officeart/2005/8/layout/vList4"/>
    <dgm:cxn modelId="{FFB0F7B7-6AB7-4898-BA8F-938461F1B661}" type="presParOf" srcId="{5063CDC1-BBCC-4E5A-A70A-DFAE77F7A88B}" destId="{0517A3AC-FDA4-461F-9D80-CA1B3856F1A3}" srcOrd="0" destOrd="0" presId="urn:microsoft.com/office/officeart/2005/8/layout/vList4"/>
    <dgm:cxn modelId="{5122465E-3EC6-40D9-96E6-7D36D7FA7DF7}" type="presParOf" srcId="{5063CDC1-BBCC-4E5A-A70A-DFAE77F7A88B}" destId="{C1114D49-F0A7-4021-93DB-06330D947CA2}" srcOrd="1" destOrd="0" presId="urn:microsoft.com/office/officeart/2005/8/layout/vList4"/>
    <dgm:cxn modelId="{5E2C182F-4064-484F-A5DA-CDC02B2AC46D}" type="presParOf" srcId="{5063CDC1-BBCC-4E5A-A70A-DFAE77F7A88B}" destId="{82633003-E18E-44A3-AE4F-751973DC906A}" srcOrd="2" destOrd="0" presId="urn:microsoft.com/office/officeart/2005/8/layout/vList4"/>
    <dgm:cxn modelId="{185272E7-C9C2-4C0A-9128-EC4C37BC8DA1}" type="presParOf" srcId="{D2231EBE-45CB-4EF5-B7EF-D79143D1EC32}" destId="{01258714-887C-47AE-85CA-C25427F5ED0D}" srcOrd="5" destOrd="0" presId="urn:microsoft.com/office/officeart/2005/8/layout/vList4"/>
    <dgm:cxn modelId="{AB2CA877-7AE1-4552-86A5-34C8C4A7135E}" type="presParOf" srcId="{D2231EBE-45CB-4EF5-B7EF-D79143D1EC32}" destId="{1B1D7FE9-32CE-40EC-8D9B-C35B91BC81DD}" srcOrd="6" destOrd="0" presId="urn:microsoft.com/office/officeart/2005/8/layout/vList4"/>
    <dgm:cxn modelId="{4EEBFBAE-F81A-4121-BCD2-28CCE5F0A468}" type="presParOf" srcId="{1B1D7FE9-32CE-40EC-8D9B-C35B91BC81DD}" destId="{B9BCB200-5E09-44A3-AC99-22474E6CE8D2}" srcOrd="0" destOrd="0" presId="urn:microsoft.com/office/officeart/2005/8/layout/vList4"/>
    <dgm:cxn modelId="{E8E3705E-2FB4-411C-91FE-D71D282905F8}" type="presParOf" srcId="{1B1D7FE9-32CE-40EC-8D9B-C35B91BC81DD}" destId="{C165BC3B-BB98-4359-B29B-CA9D14AD7553}" srcOrd="1" destOrd="0" presId="urn:microsoft.com/office/officeart/2005/8/layout/vList4"/>
    <dgm:cxn modelId="{4A6220D1-0525-4386-A40F-8DFDE3D03286}" type="presParOf" srcId="{1B1D7FE9-32CE-40EC-8D9B-C35B91BC81DD}" destId="{DC4ACAEA-3794-442A-86DE-FE9073AE9D3A}"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4B9C24C-1F41-467C-8384-59249B9FC668}" type="doc">
      <dgm:prSet loTypeId="urn:microsoft.com/office/officeart/2005/8/layout/vList5" loCatId="list" qsTypeId="urn:microsoft.com/office/officeart/2005/8/quickstyle/simple2" qsCatId="simple" csTypeId="urn:microsoft.com/office/officeart/2005/8/colors/accent3_3" csCatId="accent3" phldr="1"/>
      <dgm:spPr/>
      <dgm:t>
        <a:bodyPr/>
        <a:lstStyle/>
        <a:p>
          <a:endParaRPr lang="it-IT"/>
        </a:p>
      </dgm:t>
    </dgm:pt>
    <dgm:pt modelId="{0EB02CD2-A1A0-43C5-A999-0DD748BB47FB}">
      <dgm:prSet phldrT="[Testo]"/>
      <dgm:spPr/>
      <dgm:t>
        <a:bodyPr/>
        <a:lstStyle/>
        <a:p>
          <a:r>
            <a:rPr lang="en-US" b="1" i="0" dirty="0" err="1" smtClean="0">
              <a:solidFill>
                <a:schemeClr val="tx1"/>
              </a:solidFill>
              <a:effectLst/>
              <a:latin typeface="+mn-lt"/>
              <a:ea typeface="+mn-ea"/>
              <a:cs typeface="+mn-cs"/>
            </a:rPr>
            <a:t>Oggetti</a:t>
          </a:r>
          <a:r>
            <a:rPr lang="en-US" b="1" i="0" dirty="0" smtClean="0">
              <a:solidFill>
                <a:schemeClr val="tx1"/>
              </a:solidFill>
              <a:effectLst/>
              <a:latin typeface="+mn-lt"/>
              <a:ea typeface="+mn-ea"/>
              <a:cs typeface="+mn-cs"/>
            </a:rPr>
            <a:t> </a:t>
          </a:r>
          <a:r>
            <a:rPr lang="en-US" b="1" i="0" dirty="0" err="1" smtClean="0">
              <a:solidFill>
                <a:schemeClr val="tx1"/>
              </a:solidFill>
              <a:effectLst/>
              <a:latin typeface="+mn-lt"/>
              <a:ea typeface="+mn-ea"/>
              <a:cs typeface="+mn-cs"/>
            </a:rPr>
            <a:t>occasionalmente</a:t>
          </a:r>
          <a:r>
            <a:rPr lang="en-US" b="1" i="0" dirty="0" smtClean="0">
              <a:solidFill>
                <a:schemeClr val="tx1"/>
              </a:solidFill>
              <a:effectLst/>
              <a:latin typeface="+mn-lt"/>
              <a:ea typeface="+mn-ea"/>
              <a:cs typeface="+mn-cs"/>
            </a:rPr>
            <a:t> </a:t>
          </a:r>
          <a:r>
            <a:rPr lang="en-US" b="1" i="0" dirty="0" err="1" smtClean="0">
              <a:solidFill>
                <a:schemeClr val="tx1"/>
              </a:solidFill>
              <a:effectLst/>
              <a:latin typeface="+mn-lt"/>
              <a:ea typeface="+mn-ea"/>
              <a:cs typeface="+mn-cs"/>
            </a:rPr>
            <a:t>IoT</a:t>
          </a:r>
          <a:endParaRPr lang="it-IT" b="1" i="0" dirty="0"/>
        </a:p>
      </dgm:t>
    </dgm:pt>
    <dgm:pt modelId="{6E6FD775-9271-4FA9-A90A-692249EB7D1A}" type="parTrans" cxnId="{737DB765-7EFE-405E-870A-57AF3A70562C}">
      <dgm:prSet/>
      <dgm:spPr/>
      <dgm:t>
        <a:bodyPr/>
        <a:lstStyle/>
        <a:p>
          <a:endParaRPr lang="it-IT"/>
        </a:p>
      </dgm:t>
    </dgm:pt>
    <dgm:pt modelId="{90188655-A30D-4376-A7FA-159074155414}" type="sibTrans" cxnId="{737DB765-7EFE-405E-870A-57AF3A70562C}">
      <dgm:prSet/>
      <dgm:spPr/>
      <dgm:t>
        <a:bodyPr/>
        <a:lstStyle/>
        <a:p>
          <a:endParaRPr lang="it-IT"/>
        </a:p>
      </dgm:t>
    </dgm:pt>
    <dgm:pt modelId="{BBEEDF4D-0E0C-472A-848C-483BE5D658C4}">
      <dgm:prSet phldrT="[Testo]"/>
      <dgm:spPr/>
      <dgm:t>
        <a:bodyPr/>
        <a:lstStyle/>
        <a:p>
          <a:r>
            <a:rPr lang="it-IT" dirty="0" smtClean="0"/>
            <a:t>Solo occasionalmente</a:t>
          </a:r>
          <a:endParaRPr lang="it-IT" dirty="0"/>
        </a:p>
      </dgm:t>
    </dgm:pt>
    <dgm:pt modelId="{1CC69288-9E26-480E-ADC1-8FF2FEF32825}" type="parTrans" cxnId="{55CFBB36-9FFD-4423-B632-CEEAA012E2C1}">
      <dgm:prSet/>
      <dgm:spPr/>
      <dgm:t>
        <a:bodyPr/>
        <a:lstStyle/>
        <a:p>
          <a:endParaRPr lang="it-IT"/>
        </a:p>
      </dgm:t>
    </dgm:pt>
    <dgm:pt modelId="{1FB87EB5-45ED-4637-ACAD-14C04BD02789}" type="sibTrans" cxnId="{55CFBB36-9FFD-4423-B632-CEEAA012E2C1}">
      <dgm:prSet/>
      <dgm:spPr/>
      <dgm:t>
        <a:bodyPr/>
        <a:lstStyle/>
        <a:p>
          <a:endParaRPr lang="it-IT"/>
        </a:p>
      </dgm:t>
    </dgm:pt>
    <dgm:pt modelId="{0B3FF43F-1DB5-4419-9E5C-B60ED1F90C75}">
      <dgm:prSet phldrT="[Testo]"/>
      <dgm:spPr/>
      <dgm:t>
        <a:bodyPr/>
        <a:lstStyle/>
        <a:p>
          <a:r>
            <a:rPr lang="en-US" b="1" i="0" dirty="0" err="1" smtClean="0">
              <a:solidFill>
                <a:schemeClr val="tx1"/>
              </a:solidFill>
              <a:effectLst/>
              <a:latin typeface="+mn-lt"/>
              <a:ea typeface="+mn-ea"/>
              <a:cs typeface="+mn-cs"/>
            </a:rPr>
            <a:t>Oggetti</a:t>
          </a:r>
          <a:r>
            <a:rPr lang="en-US" b="1" i="0" dirty="0" smtClean="0">
              <a:solidFill>
                <a:schemeClr val="tx1"/>
              </a:solidFill>
              <a:effectLst/>
              <a:latin typeface="+mn-lt"/>
              <a:ea typeface="+mn-ea"/>
              <a:cs typeface="+mn-cs"/>
            </a:rPr>
            <a:t> </a:t>
          </a:r>
          <a:r>
            <a:rPr lang="en-US" b="1" i="0" dirty="0" err="1" smtClean="0">
              <a:solidFill>
                <a:schemeClr val="tx1"/>
              </a:solidFill>
              <a:effectLst/>
              <a:latin typeface="+mn-lt"/>
              <a:ea typeface="+mn-ea"/>
              <a:cs typeface="+mn-cs"/>
            </a:rPr>
            <a:t>IoT</a:t>
          </a:r>
          <a:r>
            <a:rPr lang="en-US" b="1" i="0" dirty="0" smtClean="0">
              <a:solidFill>
                <a:schemeClr val="tx1"/>
              </a:solidFill>
              <a:effectLst/>
              <a:latin typeface="+mn-lt"/>
              <a:ea typeface="+mn-ea"/>
              <a:cs typeface="+mn-cs"/>
            </a:rPr>
            <a:t> </a:t>
          </a:r>
          <a:r>
            <a:rPr lang="en-US" b="1" i="0" dirty="0" err="1" smtClean="0">
              <a:solidFill>
                <a:schemeClr val="tx1"/>
              </a:solidFill>
              <a:effectLst/>
              <a:latin typeface="+mn-lt"/>
              <a:ea typeface="+mn-ea"/>
              <a:cs typeface="+mn-cs"/>
            </a:rPr>
            <a:t>anche</a:t>
          </a:r>
          <a:r>
            <a:rPr lang="en-US" b="1" i="0" dirty="0" smtClean="0">
              <a:solidFill>
                <a:schemeClr val="tx1"/>
              </a:solidFill>
              <a:effectLst/>
              <a:latin typeface="+mn-lt"/>
              <a:ea typeface="+mn-ea"/>
              <a:cs typeface="+mn-cs"/>
            </a:rPr>
            <a:t> se non </a:t>
          </a:r>
          <a:r>
            <a:rPr lang="en-US" b="1" i="0" dirty="0" err="1" smtClean="0">
              <a:solidFill>
                <a:schemeClr val="tx1"/>
              </a:solidFill>
              <a:effectLst/>
              <a:latin typeface="+mn-lt"/>
              <a:ea typeface="+mn-ea"/>
              <a:cs typeface="+mn-cs"/>
            </a:rPr>
            <a:t>sembrano</a:t>
          </a:r>
          <a:r>
            <a:rPr lang="en-US" b="1" i="0" dirty="0" smtClean="0">
              <a:solidFill>
                <a:schemeClr val="tx1"/>
              </a:solidFill>
              <a:effectLst/>
              <a:latin typeface="+mn-lt"/>
              <a:ea typeface="+mn-ea"/>
              <a:cs typeface="+mn-cs"/>
            </a:rPr>
            <a:t> </a:t>
          </a:r>
          <a:r>
            <a:rPr lang="en-US" b="1" i="0" dirty="0" err="1" smtClean="0">
              <a:solidFill>
                <a:schemeClr val="tx1"/>
              </a:solidFill>
              <a:effectLst/>
              <a:latin typeface="+mn-lt"/>
              <a:ea typeface="+mn-ea"/>
              <a:cs typeface="+mn-cs"/>
            </a:rPr>
            <a:t>tali</a:t>
          </a:r>
          <a:endParaRPr lang="it-IT" b="1" i="0" dirty="0"/>
        </a:p>
      </dgm:t>
    </dgm:pt>
    <dgm:pt modelId="{F333F8DB-E184-47CF-8240-5B7BA1CEE535}" type="parTrans" cxnId="{7826652C-FB3F-4184-BE73-71CCE8D51874}">
      <dgm:prSet/>
      <dgm:spPr/>
      <dgm:t>
        <a:bodyPr/>
        <a:lstStyle/>
        <a:p>
          <a:endParaRPr lang="it-IT"/>
        </a:p>
      </dgm:t>
    </dgm:pt>
    <dgm:pt modelId="{C8D7D0BB-8E86-45DC-AEB6-65416A8584C5}" type="sibTrans" cxnId="{7826652C-FB3F-4184-BE73-71CCE8D51874}">
      <dgm:prSet/>
      <dgm:spPr/>
      <dgm:t>
        <a:bodyPr/>
        <a:lstStyle/>
        <a:p>
          <a:endParaRPr lang="it-IT"/>
        </a:p>
      </dgm:t>
    </dgm:pt>
    <dgm:pt modelId="{22940897-CC78-42B1-8C06-C4A88D5E3421}">
      <dgm:prSet phldrT="[Testo]"/>
      <dgm:spPr/>
      <dgm:t>
        <a:bodyPr/>
        <a:lstStyle/>
        <a:p>
          <a:r>
            <a:rPr lang="en-US" dirty="0" err="1" smtClean="0"/>
            <a:t>Occorre</a:t>
          </a:r>
          <a:r>
            <a:rPr lang="en-US" dirty="0" smtClean="0"/>
            <a:t> </a:t>
          </a:r>
          <a:r>
            <a:rPr lang="en-US" dirty="0" err="1" smtClean="0"/>
            <a:t>verificare</a:t>
          </a:r>
          <a:r>
            <a:rPr lang="en-US" dirty="0" smtClean="0"/>
            <a:t> </a:t>
          </a:r>
          <a:r>
            <a:rPr lang="en-US" dirty="0" err="1" smtClean="0"/>
            <a:t>nelle</a:t>
          </a:r>
          <a:r>
            <a:rPr lang="en-US" dirty="0" smtClean="0"/>
            <a:t> “</a:t>
          </a:r>
          <a:r>
            <a:rPr lang="en-US" dirty="0" err="1" smtClean="0"/>
            <a:t>Politiche</a:t>
          </a:r>
          <a:r>
            <a:rPr lang="en-US" dirty="0" smtClean="0"/>
            <a:t> </a:t>
          </a:r>
          <a:r>
            <a:rPr lang="en-US" dirty="0" err="1" smtClean="0"/>
            <a:t>sulle</a:t>
          </a:r>
          <a:r>
            <a:rPr lang="en-US" dirty="0" smtClean="0"/>
            <a:t> Privacy”  per </a:t>
          </a:r>
          <a:r>
            <a:rPr lang="en-US" dirty="0" err="1" smtClean="0"/>
            <a:t>avere</a:t>
          </a:r>
          <a:r>
            <a:rPr lang="en-US" dirty="0" smtClean="0"/>
            <a:t> </a:t>
          </a:r>
          <a:r>
            <a:rPr lang="en-US" dirty="0" err="1" smtClean="0"/>
            <a:t>una</a:t>
          </a:r>
          <a:r>
            <a:rPr lang="en-US" dirty="0" smtClean="0"/>
            <a:t> </a:t>
          </a:r>
          <a:r>
            <a:rPr lang="en-US" dirty="0" err="1" smtClean="0"/>
            <a:t>dichiarazione</a:t>
          </a:r>
          <a:r>
            <a:rPr lang="en-US" dirty="0" smtClean="0"/>
            <a:t> di </a:t>
          </a:r>
          <a:r>
            <a:rPr lang="en-US" dirty="0" err="1" smtClean="0"/>
            <a:t>quali</a:t>
          </a:r>
          <a:r>
            <a:rPr lang="en-US" dirty="0" smtClean="0"/>
            <a:t> </a:t>
          </a:r>
          <a:r>
            <a:rPr lang="en-US" dirty="0" err="1" smtClean="0"/>
            <a:t>dati</a:t>
          </a:r>
          <a:r>
            <a:rPr lang="en-US" dirty="0" smtClean="0"/>
            <a:t> </a:t>
          </a:r>
          <a:r>
            <a:rPr lang="en-US" dirty="0" err="1" smtClean="0"/>
            <a:t>il</a:t>
          </a:r>
          <a:r>
            <a:rPr lang="en-US" dirty="0" smtClean="0"/>
            <a:t> </a:t>
          </a:r>
          <a:r>
            <a:rPr lang="en-US" dirty="0" err="1" smtClean="0"/>
            <a:t>produttore</a:t>
          </a:r>
          <a:r>
            <a:rPr lang="en-US" dirty="0" smtClean="0"/>
            <a:t> </a:t>
          </a:r>
          <a:r>
            <a:rPr lang="en-US" dirty="0" err="1" smtClean="0"/>
            <a:t>raccoglie</a:t>
          </a:r>
          <a:r>
            <a:rPr lang="en-US" dirty="0" smtClean="0"/>
            <a:t> dal </a:t>
          </a:r>
          <a:r>
            <a:rPr lang="en-US" dirty="0" err="1" smtClean="0"/>
            <a:t>dispositivo</a:t>
          </a:r>
          <a:r>
            <a:rPr lang="en-US" dirty="0" smtClean="0"/>
            <a:t> e, </a:t>
          </a:r>
          <a:r>
            <a:rPr lang="en-US" dirty="0" err="1" smtClean="0"/>
            <a:t>soprattutto</a:t>
          </a:r>
          <a:r>
            <a:rPr lang="en-US" dirty="0" smtClean="0"/>
            <a:t>, per </a:t>
          </a:r>
          <a:r>
            <a:rPr lang="en-US" dirty="0" err="1" smtClean="0"/>
            <a:t>quali</a:t>
          </a:r>
          <a:r>
            <a:rPr lang="en-US" dirty="0" smtClean="0"/>
            <a:t> </a:t>
          </a:r>
          <a:r>
            <a:rPr lang="en-US" dirty="0" err="1" smtClean="0"/>
            <a:t>finalità</a:t>
          </a:r>
          <a:endParaRPr lang="it-IT" dirty="0"/>
        </a:p>
      </dgm:t>
    </dgm:pt>
    <dgm:pt modelId="{5DA96C58-17E5-49F2-B1DE-80EA283D3CED}" type="parTrans" cxnId="{18A56212-A0B2-4A02-BDF0-8821DFA72B64}">
      <dgm:prSet/>
      <dgm:spPr/>
      <dgm:t>
        <a:bodyPr/>
        <a:lstStyle/>
        <a:p>
          <a:endParaRPr lang="it-IT"/>
        </a:p>
      </dgm:t>
    </dgm:pt>
    <dgm:pt modelId="{C4B7DA84-FF8E-4EA0-B1B4-609BEF459E8D}" type="sibTrans" cxnId="{18A56212-A0B2-4A02-BDF0-8821DFA72B64}">
      <dgm:prSet/>
      <dgm:spPr/>
      <dgm:t>
        <a:bodyPr/>
        <a:lstStyle/>
        <a:p>
          <a:endParaRPr lang="it-IT"/>
        </a:p>
      </dgm:t>
    </dgm:pt>
    <dgm:pt modelId="{BDB0DB45-639E-4427-A984-4318F91D2D18}">
      <dgm:prSet phldrT="[Testo]"/>
      <dgm:spPr/>
      <dgm:t>
        <a:bodyPr/>
        <a:lstStyle/>
        <a:p>
          <a:r>
            <a:rPr lang="en-US" b="1" i="0" dirty="0" err="1" smtClean="0">
              <a:solidFill>
                <a:schemeClr val="tx1"/>
              </a:solidFill>
              <a:effectLst/>
              <a:latin typeface="+mn-lt"/>
              <a:ea typeface="+mn-ea"/>
              <a:cs typeface="+mn-cs"/>
            </a:rPr>
            <a:t>Oggetti</a:t>
          </a:r>
          <a:r>
            <a:rPr lang="en-US" b="1" i="0" dirty="0" smtClean="0">
              <a:solidFill>
                <a:schemeClr val="tx1"/>
              </a:solidFill>
              <a:effectLst/>
              <a:latin typeface="+mn-lt"/>
              <a:ea typeface="+mn-ea"/>
              <a:cs typeface="+mn-cs"/>
            </a:rPr>
            <a:t> </a:t>
          </a:r>
          <a:r>
            <a:rPr lang="en-US" b="1" i="0" dirty="0" err="1" smtClean="0">
              <a:solidFill>
                <a:schemeClr val="tx1"/>
              </a:solidFill>
              <a:effectLst/>
              <a:latin typeface="+mn-lt"/>
              <a:ea typeface="+mn-ea"/>
              <a:cs typeface="+mn-cs"/>
            </a:rPr>
            <a:t>strettamente</a:t>
          </a:r>
          <a:r>
            <a:rPr lang="en-US" b="1" i="0" dirty="0" smtClean="0">
              <a:solidFill>
                <a:schemeClr val="tx1"/>
              </a:solidFill>
              <a:effectLst/>
              <a:latin typeface="+mn-lt"/>
              <a:ea typeface="+mn-ea"/>
              <a:cs typeface="+mn-cs"/>
            </a:rPr>
            <a:t> </a:t>
          </a:r>
          <a:r>
            <a:rPr lang="en-US" b="1" i="0" dirty="0" err="1" smtClean="0">
              <a:solidFill>
                <a:schemeClr val="tx1"/>
              </a:solidFill>
              <a:effectLst/>
              <a:latin typeface="+mn-lt"/>
              <a:ea typeface="+mn-ea"/>
              <a:cs typeface="+mn-cs"/>
            </a:rPr>
            <a:t>IoT</a:t>
          </a:r>
          <a:endParaRPr lang="it-IT" b="1" i="0" dirty="0"/>
        </a:p>
      </dgm:t>
    </dgm:pt>
    <dgm:pt modelId="{27D4299D-E314-46F9-A409-68DF8A458C90}" type="parTrans" cxnId="{2FAB1286-3C1F-440E-AF99-009AB6D9850D}">
      <dgm:prSet/>
      <dgm:spPr/>
      <dgm:t>
        <a:bodyPr/>
        <a:lstStyle/>
        <a:p>
          <a:endParaRPr lang="it-IT"/>
        </a:p>
      </dgm:t>
    </dgm:pt>
    <dgm:pt modelId="{BB8A9B4C-CC35-4C66-96DB-DFB349FE0284}" type="sibTrans" cxnId="{2FAB1286-3C1F-440E-AF99-009AB6D9850D}">
      <dgm:prSet/>
      <dgm:spPr/>
      <dgm:t>
        <a:bodyPr/>
        <a:lstStyle/>
        <a:p>
          <a:endParaRPr lang="it-IT"/>
        </a:p>
      </dgm:t>
    </dgm:pt>
    <dgm:pt modelId="{6184F33C-9EFD-4E1E-8B77-F3607F837FBE}">
      <dgm:prSet phldrT="[Testo]"/>
      <dgm:spPr/>
      <dgm:t>
        <a:bodyPr/>
        <a:lstStyle/>
        <a:p>
          <a:r>
            <a:rPr lang="en-US" dirty="0" smtClean="0"/>
            <a:t>Si </a:t>
          </a:r>
          <a:r>
            <a:rPr lang="en-US" dirty="0" err="1" smtClean="0"/>
            <a:t>collegano</a:t>
          </a:r>
          <a:r>
            <a:rPr lang="en-US" dirty="0" smtClean="0"/>
            <a:t> col </a:t>
          </a:r>
          <a:r>
            <a:rPr lang="en-US" dirty="0" err="1" smtClean="0"/>
            <a:t>produttore</a:t>
          </a:r>
          <a:r>
            <a:rPr lang="en-US" dirty="0" smtClean="0"/>
            <a:t> e/o col </a:t>
          </a:r>
          <a:r>
            <a:rPr lang="en-US" dirty="0" err="1" smtClean="0"/>
            <a:t>fornitore</a:t>
          </a:r>
          <a:r>
            <a:rPr lang="en-US" dirty="0" smtClean="0"/>
            <a:t> di </a:t>
          </a:r>
          <a:r>
            <a:rPr lang="en-US" dirty="0" err="1" smtClean="0"/>
            <a:t>servizi</a:t>
          </a:r>
          <a:r>
            <a:rPr lang="en-US" dirty="0" smtClean="0"/>
            <a:t> per molto di </a:t>
          </a:r>
          <a:r>
            <a:rPr lang="en-US" dirty="0" err="1" smtClean="0"/>
            <a:t>più</a:t>
          </a:r>
          <a:r>
            <a:rPr lang="en-US" dirty="0" smtClean="0"/>
            <a:t> </a:t>
          </a:r>
          <a:r>
            <a:rPr lang="en-US" dirty="0" err="1" smtClean="0"/>
            <a:t>che</a:t>
          </a:r>
          <a:r>
            <a:rPr lang="en-US" dirty="0" smtClean="0"/>
            <a:t> la </a:t>
          </a:r>
          <a:r>
            <a:rPr lang="en-US" dirty="0" err="1" smtClean="0"/>
            <a:t>semplice</a:t>
          </a:r>
          <a:r>
            <a:rPr lang="en-US" dirty="0" smtClean="0"/>
            <a:t> </a:t>
          </a:r>
          <a:r>
            <a:rPr lang="en-US" dirty="0" err="1" smtClean="0"/>
            <a:t>verifica</a:t>
          </a:r>
          <a:r>
            <a:rPr lang="en-US" dirty="0" smtClean="0"/>
            <a:t> di aggiornamenti di software, </a:t>
          </a:r>
          <a:r>
            <a:rPr lang="en-US" dirty="0" err="1" smtClean="0"/>
            <a:t>comunicando</a:t>
          </a:r>
          <a:r>
            <a:rPr lang="en-US" dirty="0" smtClean="0"/>
            <a:t> </a:t>
          </a:r>
          <a:r>
            <a:rPr lang="en-US" dirty="0" err="1" smtClean="0"/>
            <a:t>nostre</a:t>
          </a:r>
          <a:r>
            <a:rPr lang="en-US" dirty="0" smtClean="0"/>
            <a:t> </a:t>
          </a:r>
          <a:r>
            <a:rPr lang="en-US" dirty="0" err="1" smtClean="0"/>
            <a:t>informazioni</a:t>
          </a:r>
          <a:r>
            <a:rPr lang="en-US" dirty="0" smtClean="0"/>
            <a:t>. </a:t>
          </a:r>
          <a:endParaRPr lang="it-IT" dirty="0"/>
        </a:p>
      </dgm:t>
    </dgm:pt>
    <dgm:pt modelId="{1E516EA6-D10E-451C-ADBA-1C5BC6C535A0}" type="parTrans" cxnId="{DA783C8A-E41C-415B-8DAA-2AF080ED0A53}">
      <dgm:prSet/>
      <dgm:spPr/>
      <dgm:t>
        <a:bodyPr/>
        <a:lstStyle/>
        <a:p>
          <a:endParaRPr lang="it-IT"/>
        </a:p>
      </dgm:t>
    </dgm:pt>
    <dgm:pt modelId="{B5A52BCC-9B0B-4987-A191-240F9B4DCEF9}" type="sibTrans" cxnId="{DA783C8A-E41C-415B-8DAA-2AF080ED0A53}">
      <dgm:prSet/>
      <dgm:spPr/>
      <dgm:t>
        <a:bodyPr/>
        <a:lstStyle/>
        <a:p>
          <a:endParaRPr lang="it-IT"/>
        </a:p>
      </dgm:t>
    </dgm:pt>
    <dgm:pt modelId="{90C477E0-2F5C-43B4-8558-3CFD10C682B9}">
      <dgm:prSet/>
      <dgm:spPr/>
      <dgm:t>
        <a:bodyPr/>
        <a:lstStyle/>
        <a:p>
          <a:endParaRPr lang="it-IT" i="1" dirty="0" smtClean="0">
            <a:cs typeface="Arial" charset="0"/>
          </a:endParaRPr>
        </a:p>
      </dgm:t>
    </dgm:pt>
    <dgm:pt modelId="{E941425D-5EBC-4D21-A48D-3E79B2DDEA3E}" type="parTrans" cxnId="{E37EB348-8622-4FFC-A4AA-2372E4458CBF}">
      <dgm:prSet/>
      <dgm:spPr/>
      <dgm:t>
        <a:bodyPr/>
        <a:lstStyle/>
        <a:p>
          <a:endParaRPr lang="it-IT"/>
        </a:p>
      </dgm:t>
    </dgm:pt>
    <dgm:pt modelId="{44415F6D-F77B-42AA-8910-FB248FFED902}" type="sibTrans" cxnId="{E37EB348-8622-4FFC-A4AA-2372E4458CBF}">
      <dgm:prSet/>
      <dgm:spPr/>
      <dgm:t>
        <a:bodyPr/>
        <a:lstStyle/>
        <a:p>
          <a:endParaRPr lang="it-IT"/>
        </a:p>
      </dgm:t>
    </dgm:pt>
    <dgm:pt modelId="{A5F6DA69-A886-40AE-908A-CF7E21D7E751}">
      <dgm:prSet phldrT="[Testo]"/>
      <dgm:spPr/>
      <dgm:t>
        <a:bodyPr/>
        <a:lstStyle/>
        <a:p>
          <a:r>
            <a:rPr lang="it-IT" dirty="0" smtClean="0"/>
            <a:t> Si collegano automaticamente ai siti dei produttori a scopo di aggiornamento</a:t>
          </a:r>
          <a:endParaRPr lang="it-IT" dirty="0"/>
        </a:p>
      </dgm:t>
    </dgm:pt>
    <dgm:pt modelId="{0C98286E-6EFD-4B99-98D0-73EC1F8A3593}" type="parTrans" cxnId="{05B51A49-9CD6-45CD-83A8-7360DF554F26}">
      <dgm:prSet/>
      <dgm:spPr/>
      <dgm:t>
        <a:bodyPr/>
        <a:lstStyle/>
        <a:p>
          <a:endParaRPr lang="it-IT"/>
        </a:p>
      </dgm:t>
    </dgm:pt>
    <dgm:pt modelId="{EE5EF2A2-2195-4485-8A3F-5D31780F4474}" type="sibTrans" cxnId="{05B51A49-9CD6-45CD-83A8-7360DF554F26}">
      <dgm:prSet/>
      <dgm:spPr/>
      <dgm:t>
        <a:bodyPr/>
        <a:lstStyle/>
        <a:p>
          <a:endParaRPr lang="it-IT"/>
        </a:p>
      </dgm:t>
    </dgm:pt>
    <dgm:pt modelId="{99B1280F-8DDE-4358-9435-027EFFCCEB1F}" type="pres">
      <dgm:prSet presAssocID="{84B9C24C-1F41-467C-8384-59249B9FC668}" presName="Name0" presStyleCnt="0">
        <dgm:presLayoutVars>
          <dgm:dir/>
          <dgm:animLvl val="lvl"/>
          <dgm:resizeHandles val="exact"/>
        </dgm:presLayoutVars>
      </dgm:prSet>
      <dgm:spPr/>
      <dgm:t>
        <a:bodyPr/>
        <a:lstStyle/>
        <a:p>
          <a:endParaRPr lang="it-IT"/>
        </a:p>
      </dgm:t>
    </dgm:pt>
    <dgm:pt modelId="{1101979A-8273-4C71-A457-B82D1A615E2A}" type="pres">
      <dgm:prSet presAssocID="{0EB02CD2-A1A0-43C5-A999-0DD748BB47FB}" presName="linNode" presStyleCnt="0"/>
      <dgm:spPr/>
    </dgm:pt>
    <dgm:pt modelId="{FD387DA6-DAB2-4B55-9B80-57C0CE2B8DCA}" type="pres">
      <dgm:prSet presAssocID="{0EB02CD2-A1A0-43C5-A999-0DD748BB47FB}" presName="parentText" presStyleLbl="node1" presStyleIdx="0" presStyleCnt="3">
        <dgm:presLayoutVars>
          <dgm:chMax val="1"/>
          <dgm:bulletEnabled val="1"/>
        </dgm:presLayoutVars>
      </dgm:prSet>
      <dgm:spPr/>
      <dgm:t>
        <a:bodyPr/>
        <a:lstStyle/>
        <a:p>
          <a:endParaRPr lang="it-IT"/>
        </a:p>
      </dgm:t>
    </dgm:pt>
    <dgm:pt modelId="{33FA4537-8A46-48E3-8D4F-51CAA7A6552E}" type="pres">
      <dgm:prSet presAssocID="{0EB02CD2-A1A0-43C5-A999-0DD748BB47FB}" presName="descendantText" presStyleLbl="alignAccFollowNode1" presStyleIdx="0" presStyleCnt="3">
        <dgm:presLayoutVars>
          <dgm:bulletEnabled val="1"/>
        </dgm:presLayoutVars>
      </dgm:prSet>
      <dgm:spPr/>
      <dgm:t>
        <a:bodyPr/>
        <a:lstStyle/>
        <a:p>
          <a:endParaRPr lang="it-IT"/>
        </a:p>
      </dgm:t>
    </dgm:pt>
    <dgm:pt modelId="{4ABFF166-4FEF-4529-9F41-C9678E7962FF}" type="pres">
      <dgm:prSet presAssocID="{90188655-A30D-4376-A7FA-159074155414}" presName="sp" presStyleCnt="0"/>
      <dgm:spPr/>
    </dgm:pt>
    <dgm:pt modelId="{39455E2F-E59E-4A58-89BE-FCE11A6F8567}" type="pres">
      <dgm:prSet presAssocID="{0B3FF43F-1DB5-4419-9E5C-B60ED1F90C75}" presName="linNode" presStyleCnt="0"/>
      <dgm:spPr/>
    </dgm:pt>
    <dgm:pt modelId="{DE49EEC7-F283-45C0-98C9-593D668AD2AD}" type="pres">
      <dgm:prSet presAssocID="{0B3FF43F-1DB5-4419-9E5C-B60ED1F90C75}" presName="parentText" presStyleLbl="node1" presStyleIdx="1" presStyleCnt="3">
        <dgm:presLayoutVars>
          <dgm:chMax val="1"/>
          <dgm:bulletEnabled val="1"/>
        </dgm:presLayoutVars>
      </dgm:prSet>
      <dgm:spPr/>
      <dgm:t>
        <a:bodyPr/>
        <a:lstStyle/>
        <a:p>
          <a:endParaRPr lang="it-IT"/>
        </a:p>
      </dgm:t>
    </dgm:pt>
    <dgm:pt modelId="{B5D14077-B8D3-46BF-BE02-64F924BBDABB}" type="pres">
      <dgm:prSet presAssocID="{0B3FF43F-1DB5-4419-9E5C-B60ED1F90C75}" presName="descendantText" presStyleLbl="alignAccFollowNode1" presStyleIdx="1" presStyleCnt="3">
        <dgm:presLayoutVars>
          <dgm:bulletEnabled val="1"/>
        </dgm:presLayoutVars>
      </dgm:prSet>
      <dgm:spPr/>
      <dgm:t>
        <a:bodyPr/>
        <a:lstStyle/>
        <a:p>
          <a:endParaRPr lang="it-IT"/>
        </a:p>
      </dgm:t>
    </dgm:pt>
    <dgm:pt modelId="{DA0FD92F-46C6-4F60-A7F9-09372E80FC13}" type="pres">
      <dgm:prSet presAssocID="{C8D7D0BB-8E86-45DC-AEB6-65416A8584C5}" presName="sp" presStyleCnt="0"/>
      <dgm:spPr/>
    </dgm:pt>
    <dgm:pt modelId="{5420E513-D456-4C4A-8A47-A7C27152A363}" type="pres">
      <dgm:prSet presAssocID="{BDB0DB45-639E-4427-A984-4318F91D2D18}" presName="linNode" presStyleCnt="0"/>
      <dgm:spPr/>
    </dgm:pt>
    <dgm:pt modelId="{D37548AF-D97F-4A00-88B8-42E7B5319383}" type="pres">
      <dgm:prSet presAssocID="{BDB0DB45-639E-4427-A984-4318F91D2D18}" presName="parentText" presStyleLbl="node1" presStyleIdx="2" presStyleCnt="3">
        <dgm:presLayoutVars>
          <dgm:chMax val="1"/>
          <dgm:bulletEnabled val="1"/>
        </dgm:presLayoutVars>
      </dgm:prSet>
      <dgm:spPr/>
      <dgm:t>
        <a:bodyPr/>
        <a:lstStyle/>
        <a:p>
          <a:endParaRPr lang="it-IT"/>
        </a:p>
      </dgm:t>
    </dgm:pt>
    <dgm:pt modelId="{3BF04EAD-C61B-4922-82BE-ADA01E83C2AA}" type="pres">
      <dgm:prSet presAssocID="{BDB0DB45-639E-4427-A984-4318F91D2D18}" presName="descendantText" presStyleLbl="alignAccFollowNode1" presStyleIdx="2" presStyleCnt="3">
        <dgm:presLayoutVars>
          <dgm:bulletEnabled val="1"/>
        </dgm:presLayoutVars>
      </dgm:prSet>
      <dgm:spPr/>
      <dgm:t>
        <a:bodyPr/>
        <a:lstStyle/>
        <a:p>
          <a:endParaRPr lang="it-IT"/>
        </a:p>
      </dgm:t>
    </dgm:pt>
  </dgm:ptLst>
  <dgm:cxnLst>
    <dgm:cxn modelId="{55CFBB36-9FFD-4423-B632-CEEAA012E2C1}" srcId="{0EB02CD2-A1A0-43C5-A999-0DD748BB47FB}" destId="{BBEEDF4D-0E0C-472A-848C-483BE5D658C4}" srcOrd="0" destOrd="0" parTransId="{1CC69288-9E26-480E-ADC1-8FF2FEF32825}" sibTransId="{1FB87EB5-45ED-4637-ACAD-14C04BD02789}"/>
    <dgm:cxn modelId="{DA783C8A-E41C-415B-8DAA-2AF080ED0A53}" srcId="{BDB0DB45-639E-4427-A984-4318F91D2D18}" destId="{6184F33C-9EFD-4E1E-8B77-F3607F837FBE}" srcOrd="0" destOrd="0" parTransId="{1E516EA6-D10E-451C-ADBA-1C5BC6C535A0}" sibTransId="{B5A52BCC-9B0B-4987-A191-240F9B4DCEF9}"/>
    <dgm:cxn modelId="{7715BE2D-DB55-43DF-AA67-28A5F4391CA0}" type="presOf" srcId="{BBEEDF4D-0E0C-472A-848C-483BE5D658C4}" destId="{33FA4537-8A46-48E3-8D4F-51CAA7A6552E}" srcOrd="0" destOrd="0" presId="urn:microsoft.com/office/officeart/2005/8/layout/vList5"/>
    <dgm:cxn modelId="{737DB765-7EFE-405E-870A-57AF3A70562C}" srcId="{84B9C24C-1F41-467C-8384-59249B9FC668}" destId="{0EB02CD2-A1A0-43C5-A999-0DD748BB47FB}" srcOrd="0" destOrd="0" parTransId="{6E6FD775-9271-4FA9-A90A-692249EB7D1A}" sibTransId="{90188655-A30D-4376-A7FA-159074155414}"/>
    <dgm:cxn modelId="{5B9165C2-6C0F-411C-8390-264DFEA82BD3}" type="presOf" srcId="{0EB02CD2-A1A0-43C5-A999-0DD748BB47FB}" destId="{FD387DA6-DAB2-4B55-9B80-57C0CE2B8DCA}" srcOrd="0" destOrd="0" presId="urn:microsoft.com/office/officeart/2005/8/layout/vList5"/>
    <dgm:cxn modelId="{05B51A49-9CD6-45CD-83A8-7360DF554F26}" srcId="{0EB02CD2-A1A0-43C5-A999-0DD748BB47FB}" destId="{A5F6DA69-A886-40AE-908A-CF7E21D7E751}" srcOrd="1" destOrd="0" parTransId="{0C98286E-6EFD-4B99-98D0-73EC1F8A3593}" sibTransId="{EE5EF2A2-2195-4485-8A3F-5D31780F4474}"/>
    <dgm:cxn modelId="{1883B7B6-FA73-420D-A9C1-A5BA4664D3A6}" type="presOf" srcId="{6184F33C-9EFD-4E1E-8B77-F3607F837FBE}" destId="{3BF04EAD-C61B-4922-82BE-ADA01E83C2AA}" srcOrd="0" destOrd="0" presId="urn:microsoft.com/office/officeart/2005/8/layout/vList5"/>
    <dgm:cxn modelId="{2FAB1286-3C1F-440E-AF99-009AB6D9850D}" srcId="{84B9C24C-1F41-467C-8384-59249B9FC668}" destId="{BDB0DB45-639E-4427-A984-4318F91D2D18}" srcOrd="2" destOrd="0" parTransId="{27D4299D-E314-46F9-A409-68DF8A458C90}" sibTransId="{BB8A9B4C-CC35-4C66-96DB-DFB349FE0284}"/>
    <dgm:cxn modelId="{4E98EED4-0061-408C-8B79-30930284F61F}" type="presOf" srcId="{A5F6DA69-A886-40AE-908A-CF7E21D7E751}" destId="{33FA4537-8A46-48E3-8D4F-51CAA7A6552E}" srcOrd="0" destOrd="1" presId="urn:microsoft.com/office/officeart/2005/8/layout/vList5"/>
    <dgm:cxn modelId="{B38FBD8F-9899-467D-862C-A2A873211ABC}" type="presOf" srcId="{0B3FF43F-1DB5-4419-9E5C-B60ED1F90C75}" destId="{DE49EEC7-F283-45C0-98C9-593D668AD2AD}" srcOrd="0" destOrd="0" presId="urn:microsoft.com/office/officeart/2005/8/layout/vList5"/>
    <dgm:cxn modelId="{7826652C-FB3F-4184-BE73-71CCE8D51874}" srcId="{84B9C24C-1F41-467C-8384-59249B9FC668}" destId="{0B3FF43F-1DB5-4419-9E5C-B60ED1F90C75}" srcOrd="1" destOrd="0" parTransId="{F333F8DB-E184-47CF-8240-5B7BA1CEE535}" sibTransId="{C8D7D0BB-8E86-45DC-AEB6-65416A8584C5}"/>
    <dgm:cxn modelId="{C5B37F6D-B4B3-4D55-8719-CA0556EBBEC9}" type="presOf" srcId="{90C477E0-2F5C-43B4-8558-3CFD10C682B9}" destId="{3BF04EAD-C61B-4922-82BE-ADA01E83C2AA}" srcOrd="0" destOrd="1" presId="urn:microsoft.com/office/officeart/2005/8/layout/vList5"/>
    <dgm:cxn modelId="{E27311F8-8EC3-4A02-8942-0A18DC101729}" type="presOf" srcId="{22940897-CC78-42B1-8C06-C4A88D5E3421}" destId="{B5D14077-B8D3-46BF-BE02-64F924BBDABB}" srcOrd="0" destOrd="0" presId="urn:microsoft.com/office/officeart/2005/8/layout/vList5"/>
    <dgm:cxn modelId="{18A56212-A0B2-4A02-BDF0-8821DFA72B64}" srcId="{0B3FF43F-1DB5-4419-9E5C-B60ED1F90C75}" destId="{22940897-CC78-42B1-8C06-C4A88D5E3421}" srcOrd="0" destOrd="0" parTransId="{5DA96C58-17E5-49F2-B1DE-80EA283D3CED}" sibTransId="{C4B7DA84-FF8E-4EA0-B1B4-609BEF459E8D}"/>
    <dgm:cxn modelId="{6D6F1C57-4C91-4204-8077-A9B2E7F50E84}" type="presOf" srcId="{84B9C24C-1F41-467C-8384-59249B9FC668}" destId="{99B1280F-8DDE-4358-9435-027EFFCCEB1F}" srcOrd="0" destOrd="0" presId="urn:microsoft.com/office/officeart/2005/8/layout/vList5"/>
    <dgm:cxn modelId="{A20C3B6D-6FE0-42F6-BCEF-818E91FBBCB2}" type="presOf" srcId="{BDB0DB45-639E-4427-A984-4318F91D2D18}" destId="{D37548AF-D97F-4A00-88B8-42E7B5319383}" srcOrd="0" destOrd="0" presId="urn:microsoft.com/office/officeart/2005/8/layout/vList5"/>
    <dgm:cxn modelId="{E37EB348-8622-4FFC-A4AA-2372E4458CBF}" srcId="{BDB0DB45-639E-4427-A984-4318F91D2D18}" destId="{90C477E0-2F5C-43B4-8558-3CFD10C682B9}" srcOrd="1" destOrd="0" parTransId="{E941425D-5EBC-4D21-A48D-3E79B2DDEA3E}" sibTransId="{44415F6D-F77B-42AA-8910-FB248FFED902}"/>
    <dgm:cxn modelId="{C4F13233-38BA-485D-9226-261BF3B4758C}" type="presParOf" srcId="{99B1280F-8DDE-4358-9435-027EFFCCEB1F}" destId="{1101979A-8273-4C71-A457-B82D1A615E2A}" srcOrd="0" destOrd="0" presId="urn:microsoft.com/office/officeart/2005/8/layout/vList5"/>
    <dgm:cxn modelId="{F031D77F-7736-46CB-A3DD-1D14D273890C}" type="presParOf" srcId="{1101979A-8273-4C71-A457-B82D1A615E2A}" destId="{FD387DA6-DAB2-4B55-9B80-57C0CE2B8DCA}" srcOrd="0" destOrd="0" presId="urn:microsoft.com/office/officeart/2005/8/layout/vList5"/>
    <dgm:cxn modelId="{41102D74-551B-463E-9008-F382759DEC4B}" type="presParOf" srcId="{1101979A-8273-4C71-A457-B82D1A615E2A}" destId="{33FA4537-8A46-48E3-8D4F-51CAA7A6552E}" srcOrd="1" destOrd="0" presId="urn:microsoft.com/office/officeart/2005/8/layout/vList5"/>
    <dgm:cxn modelId="{D38DE4C2-FDE0-435B-8831-B6D7DB938C88}" type="presParOf" srcId="{99B1280F-8DDE-4358-9435-027EFFCCEB1F}" destId="{4ABFF166-4FEF-4529-9F41-C9678E7962FF}" srcOrd="1" destOrd="0" presId="urn:microsoft.com/office/officeart/2005/8/layout/vList5"/>
    <dgm:cxn modelId="{96F7385B-1616-431C-89F4-BB3128E71A9A}" type="presParOf" srcId="{99B1280F-8DDE-4358-9435-027EFFCCEB1F}" destId="{39455E2F-E59E-4A58-89BE-FCE11A6F8567}" srcOrd="2" destOrd="0" presId="urn:microsoft.com/office/officeart/2005/8/layout/vList5"/>
    <dgm:cxn modelId="{E2875F44-80CC-47CE-A505-32C6713F5F2A}" type="presParOf" srcId="{39455E2F-E59E-4A58-89BE-FCE11A6F8567}" destId="{DE49EEC7-F283-45C0-98C9-593D668AD2AD}" srcOrd="0" destOrd="0" presId="urn:microsoft.com/office/officeart/2005/8/layout/vList5"/>
    <dgm:cxn modelId="{B56E43CE-4812-4430-B6FD-2E944444AAD3}" type="presParOf" srcId="{39455E2F-E59E-4A58-89BE-FCE11A6F8567}" destId="{B5D14077-B8D3-46BF-BE02-64F924BBDABB}" srcOrd="1" destOrd="0" presId="urn:microsoft.com/office/officeart/2005/8/layout/vList5"/>
    <dgm:cxn modelId="{09478484-AD86-481F-9DB0-83A5A47858E5}" type="presParOf" srcId="{99B1280F-8DDE-4358-9435-027EFFCCEB1F}" destId="{DA0FD92F-46C6-4F60-A7F9-09372E80FC13}" srcOrd="3" destOrd="0" presId="urn:microsoft.com/office/officeart/2005/8/layout/vList5"/>
    <dgm:cxn modelId="{0882D86C-3F86-4DAC-A7C8-BE8111700411}" type="presParOf" srcId="{99B1280F-8DDE-4358-9435-027EFFCCEB1F}" destId="{5420E513-D456-4C4A-8A47-A7C27152A363}" srcOrd="4" destOrd="0" presId="urn:microsoft.com/office/officeart/2005/8/layout/vList5"/>
    <dgm:cxn modelId="{50F85EBC-B3CD-4E1A-8887-2326BFA7AE10}" type="presParOf" srcId="{5420E513-D456-4C4A-8A47-A7C27152A363}" destId="{D37548AF-D97F-4A00-88B8-42E7B5319383}" srcOrd="0" destOrd="0" presId="urn:microsoft.com/office/officeart/2005/8/layout/vList5"/>
    <dgm:cxn modelId="{F31CA46F-35A9-4CF9-8AA3-2316F2B957CE}" type="presParOf" srcId="{5420E513-D456-4C4A-8A47-A7C27152A363}" destId="{3BF04EAD-C61B-4922-82BE-ADA01E83C2AA}"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290D2AD-7244-4219-91DA-FFE6FC7BBCE2}" type="doc">
      <dgm:prSet loTypeId="urn:microsoft.com/office/officeart/2005/8/layout/vList4" loCatId="list" qsTypeId="urn:microsoft.com/office/officeart/2005/8/quickstyle/simple2" qsCatId="simple" csTypeId="urn:microsoft.com/office/officeart/2005/8/colors/accent3_3" csCatId="accent3" phldr="1"/>
      <dgm:spPr/>
      <dgm:t>
        <a:bodyPr/>
        <a:lstStyle/>
        <a:p>
          <a:endParaRPr lang="it-IT"/>
        </a:p>
      </dgm:t>
    </dgm:pt>
    <dgm:pt modelId="{F6A0E466-BAA2-46A0-9E91-F9FF66BF8BB2}">
      <dgm:prSet phldrT="[Testo]"/>
      <dgm:spPr/>
      <dgm:t>
        <a:bodyPr/>
        <a:lstStyle/>
        <a:p>
          <a:r>
            <a:rPr lang="it-IT" b="1" dirty="0" err="1" smtClean="0"/>
            <a:t>IoT</a:t>
          </a:r>
          <a:endParaRPr lang="it-IT" b="1" dirty="0"/>
        </a:p>
      </dgm:t>
    </dgm:pt>
    <dgm:pt modelId="{D8A8EAD3-A7CA-418E-AA8A-E30010E249F7}" type="parTrans" cxnId="{8D6D60DF-5469-442D-903B-BAA6DD845244}">
      <dgm:prSet/>
      <dgm:spPr/>
      <dgm:t>
        <a:bodyPr/>
        <a:lstStyle/>
        <a:p>
          <a:endParaRPr lang="it-IT"/>
        </a:p>
      </dgm:t>
    </dgm:pt>
    <dgm:pt modelId="{160198AC-3C27-4635-9735-280B3C6A3268}" type="sibTrans" cxnId="{8D6D60DF-5469-442D-903B-BAA6DD845244}">
      <dgm:prSet/>
      <dgm:spPr/>
      <dgm:t>
        <a:bodyPr/>
        <a:lstStyle/>
        <a:p>
          <a:endParaRPr lang="it-IT"/>
        </a:p>
      </dgm:t>
    </dgm:pt>
    <dgm:pt modelId="{679E8453-8825-4816-ADE2-EA00E799BCE6}">
      <dgm:prSet phldrT="[Testo]"/>
      <dgm:spPr/>
      <dgm:t>
        <a:bodyPr/>
        <a:lstStyle/>
        <a:p>
          <a:r>
            <a:rPr lang="it-IT" b="1" dirty="0" smtClean="0"/>
            <a:t>Social media</a:t>
          </a:r>
          <a:endParaRPr lang="it-IT" b="1" dirty="0"/>
        </a:p>
      </dgm:t>
    </dgm:pt>
    <dgm:pt modelId="{8508C11A-AEA7-4C03-8BB2-BD1376ACD86B}" type="parTrans" cxnId="{3BEDAE41-F397-49D4-A411-3F8D68E7A90B}">
      <dgm:prSet/>
      <dgm:spPr/>
      <dgm:t>
        <a:bodyPr/>
        <a:lstStyle/>
        <a:p>
          <a:endParaRPr lang="it-IT"/>
        </a:p>
      </dgm:t>
    </dgm:pt>
    <dgm:pt modelId="{DDA6D17D-FE20-4A7A-88E8-DC01D23A259E}" type="sibTrans" cxnId="{3BEDAE41-F397-49D4-A411-3F8D68E7A90B}">
      <dgm:prSet/>
      <dgm:spPr/>
      <dgm:t>
        <a:bodyPr/>
        <a:lstStyle/>
        <a:p>
          <a:endParaRPr lang="it-IT"/>
        </a:p>
      </dgm:t>
    </dgm:pt>
    <dgm:pt modelId="{9DD09010-8BFD-4703-ADFC-E04336E00DA5}">
      <dgm:prSet phldrT="[Testo]"/>
      <dgm:spPr/>
      <dgm:t>
        <a:bodyPr/>
        <a:lstStyle/>
        <a:p>
          <a:r>
            <a:rPr lang="it-IT" b="1" dirty="0" smtClean="0"/>
            <a:t>Web</a:t>
          </a:r>
          <a:endParaRPr lang="it-IT" b="1" dirty="0"/>
        </a:p>
      </dgm:t>
    </dgm:pt>
    <dgm:pt modelId="{2816DEEE-5AF7-4F89-BDA8-58531D9FD1BF}" type="parTrans" cxnId="{877030D3-FAB1-4B62-A6D1-ACC1909ED53F}">
      <dgm:prSet/>
      <dgm:spPr/>
      <dgm:t>
        <a:bodyPr/>
        <a:lstStyle/>
        <a:p>
          <a:endParaRPr lang="it-IT"/>
        </a:p>
      </dgm:t>
    </dgm:pt>
    <dgm:pt modelId="{91A4DE66-973C-4449-8C67-BF2C38080C87}" type="sibTrans" cxnId="{877030D3-FAB1-4B62-A6D1-ACC1909ED53F}">
      <dgm:prSet/>
      <dgm:spPr/>
      <dgm:t>
        <a:bodyPr/>
        <a:lstStyle/>
        <a:p>
          <a:endParaRPr lang="it-IT"/>
        </a:p>
      </dgm:t>
    </dgm:pt>
    <dgm:pt modelId="{D1781A48-FAF5-4F76-8496-ADE70F1F1F2F}">
      <dgm:prSet phldrT="[Testo]"/>
      <dgm:spPr/>
      <dgm:t>
        <a:bodyPr/>
        <a:lstStyle/>
        <a:p>
          <a:r>
            <a:rPr lang="it-IT" b="1" dirty="0" smtClean="0"/>
            <a:t>Altro: email, dischi, servizi…</a:t>
          </a:r>
          <a:endParaRPr lang="it-IT" b="1" dirty="0"/>
        </a:p>
      </dgm:t>
    </dgm:pt>
    <dgm:pt modelId="{1C16BF66-C3D2-447C-91A4-C57EDAC9B3CB}" type="parTrans" cxnId="{574FC12A-B3C2-4362-BA9A-11C5005328F8}">
      <dgm:prSet/>
      <dgm:spPr/>
      <dgm:t>
        <a:bodyPr/>
        <a:lstStyle/>
        <a:p>
          <a:endParaRPr lang="it-IT"/>
        </a:p>
      </dgm:t>
    </dgm:pt>
    <dgm:pt modelId="{A897643C-E304-4097-B479-725FCCBDECE8}" type="sibTrans" cxnId="{574FC12A-B3C2-4362-BA9A-11C5005328F8}">
      <dgm:prSet/>
      <dgm:spPr/>
      <dgm:t>
        <a:bodyPr/>
        <a:lstStyle/>
        <a:p>
          <a:endParaRPr lang="it-IT"/>
        </a:p>
      </dgm:t>
    </dgm:pt>
    <dgm:pt modelId="{D2231EBE-45CB-4EF5-B7EF-D79143D1EC32}" type="pres">
      <dgm:prSet presAssocID="{0290D2AD-7244-4219-91DA-FFE6FC7BBCE2}" presName="linear" presStyleCnt="0">
        <dgm:presLayoutVars>
          <dgm:dir/>
          <dgm:resizeHandles val="exact"/>
        </dgm:presLayoutVars>
      </dgm:prSet>
      <dgm:spPr/>
      <dgm:t>
        <a:bodyPr/>
        <a:lstStyle/>
        <a:p>
          <a:endParaRPr lang="it-IT"/>
        </a:p>
      </dgm:t>
    </dgm:pt>
    <dgm:pt modelId="{902AF2E9-5721-4F9D-82CF-28396A3D2798}" type="pres">
      <dgm:prSet presAssocID="{F6A0E466-BAA2-46A0-9E91-F9FF66BF8BB2}" presName="comp" presStyleCnt="0"/>
      <dgm:spPr/>
      <dgm:t>
        <a:bodyPr/>
        <a:lstStyle/>
        <a:p>
          <a:endParaRPr lang="it-IT"/>
        </a:p>
      </dgm:t>
    </dgm:pt>
    <dgm:pt modelId="{D0A86CE2-5A8D-481F-A9BE-7A8E541DBF61}" type="pres">
      <dgm:prSet presAssocID="{F6A0E466-BAA2-46A0-9E91-F9FF66BF8BB2}" presName="box" presStyleLbl="node1" presStyleIdx="0" presStyleCnt="4"/>
      <dgm:spPr/>
      <dgm:t>
        <a:bodyPr/>
        <a:lstStyle/>
        <a:p>
          <a:endParaRPr lang="it-IT"/>
        </a:p>
      </dgm:t>
    </dgm:pt>
    <dgm:pt modelId="{B187DDC2-8A93-4590-B8D6-A8C3B7934E4D}" type="pres">
      <dgm:prSet presAssocID="{F6A0E466-BAA2-46A0-9E91-F9FF66BF8BB2}"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t="-56000" b="-56000"/>
          </a:stretch>
        </a:blipFill>
      </dgm:spPr>
      <dgm:t>
        <a:bodyPr/>
        <a:lstStyle/>
        <a:p>
          <a:endParaRPr lang="it-IT"/>
        </a:p>
      </dgm:t>
    </dgm:pt>
    <dgm:pt modelId="{C39AAE73-7744-46A2-BE7D-D331E734E803}" type="pres">
      <dgm:prSet presAssocID="{F6A0E466-BAA2-46A0-9E91-F9FF66BF8BB2}" presName="text" presStyleLbl="node1" presStyleIdx="0" presStyleCnt="4">
        <dgm:presLayoutVars>
          <dgm:bulletEnabled val="1"/>
        </dgm:presLayoutVars>
      </dgm:prSet>
      <dgm:spPr/>
      <dgm:t>
        <a:bodyPr/>
        <a:lstStyle/>
        <a:p>
          <a:endParaRPr lang="it-IT"/>
        </a:p>
      </dgm:t>
    </dgm:pt>
    <dgm:pt modelId="{4350097F-64A7-433F-AAE0-9C905EEE93BC}" type="pres">
      <dgm:prSet presAssocID="{160198AC-3C27-4635-9735-280B3C6A3268}" presName="spacer" presStyleCnt="0"/>
      <dgm:spPr/>
      <dgm:t>
        <a:bodyPr/>
        <a:lstStyle/>
        <a:p>
          <a:endParaRPr lang="it-IT"/>
        </a:p>
      </dgm:t>
    </dgm:pt>
    <dgm:pt modelId="{44C787E3-0784-4B13-897B-B2F0781DC0E1}" type="pres">
      <dgm:prSet presAssocID="{679E8453-8825-4816-ADE2-EA00E799BCE6}" presName="comp" presStyleCnt="0"/>
      <dgm:spPr/>
      <dgm:t>
        <a:bodyPr/>
        <a:lstStyle/>
        <a:p>
          <a:endParaRPr lang="it-IT"/>
        </a:p>
      </dgm:t>
    </dgm:pt>
    <dgm:pt modelId="{0255B819-82A3-40D2-9553-D34F106B3FFA}" type="pres">
      <dgm:prSet presAssocID="{679E8453-8825-4816-ADE2-EA00E799BCE6}" presName="box" presStyleLbl="node1" presStyleIdx="1" presStyleCnt="4"/>
      <dgm:spPr/>
      <dgm:t>
        <a:bodyPr/>
        <a:lstStyle/>
        <a:p>
          <a:endParaRPr lang="it-IT"/>
        </a:p>
      </dgm:t>
    </dgm:pt>
    <dgm:pt modelId="{15081A5A-0768-4D3E-9C15-F27B5F683591}" type="pres">
      <dgm:prSet presAssocID="{679E8453-8825-4816-ADE2-EA00E799BCE6}" presName="img"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56000" b="-56000"/>
          </a:stretch>
        </a:blipFill>
      </dgm:spPr>
      <dgm:t>
        <a:bodyPr/>
        <a:lstStyle/>
        <a:p>
          <a:endParaRPr lang="it-IT"/>
        </a:p>
      </dgm:t>
    </dgm:pt>
    <dgm:pt modelId="{EB5F017B-36E8-4927-B297-3CCD530D046A}" type="pres">
      <dgm:prSet presAssocID="{679E8453-8825-4816-ADE2-EA00E799BCE6}" presName="text" presStyleLbl="node1" presStyleIdx="1" presStyleCnt="4">
        <dgm:presLayoutVars>
          <dgm:bulletEnabled val="1"/>
        </dgm:presLayoutVars>
      </dgm:prSet>
      <dgm:spPr/>
      <dgm:t>
        <a:bodyPr/>
        <a:lstStyle/>
        <a:p>
          <a:endParaRPr lang="it-IT"/>
        </a:p>
      </dgm:t>
    </dgm:pt>
    <dgm:pt modelId="{58F25795-63B8-4B43-8FF2-8D88D54079DA}" type="pres">
      <dgm:prSet presAssocID="{DDA6D17D-FE20-4A7A-88E8-DC01D23A259E}" presName="spacer" presStyleCnt="0"/>
      <dgm:spPr/>
      <dgm:t>
        <a:bodyPr/>
        <a:lstStyle/>
        <a:p>
          <a:endParaRPr lang="it-IT"/>
        </a:p>
      </dgm:t>
    </dgm:pt>
    <dgm:pt modelId="{5063CDC1-BBCC-4E5A-A70A-DFAE77F7A88B}" type="pres">
      <dgm:prSet presAssocID="{9DD09010-8BFD-4703-ADFC-E04336E00DA5}" presName="comp" presStyleCnt="0"/>
      <dgm:spPr/>
      <dgm:t>
        <a:bodyPr/>
        <a:lstStyle/>
        <a:p>
          <a:endParaRPr lang="it-IT"/>
        </a:p>
      </dgm:t>
    </dgm:pt>
    <dgm:pt modelId="{0517A3AC-FDA4-461F-9D80-CA1B3856F1A3}" type="pres">
      <dgm:prSet presAssocID="{9DD09010-8BFD-4703-ADFC-E04336E00DA5}" presName="box" presStyleLbl="node1" presStyleIdx="2" presStyleCnt="4"/>
      <dgm:spPr/>
      <dgm:t>
        <a:bodyPr/>
        <a:lstStyle/>
        <a:p>
          <a:endParaRPr lang="it-IT"/>
        </a:p>
      </dgm:t>
    </dgm:pt>
    <dgm:pt modelId="{C1114D49-F0A7-4021-93DB-06330D947CA2}" type="pres">
      <dgm:prSet presAssocID="{9DD09010-8BFD-4703-ADFC-E04336E00DA5}" presName="img"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53000" b="-53000"/>
          </a:stretch>
        </a:blipFill>
      </dgm:spPr>
      <dgm:t>
        <a:bodyPr/>
        <a:lstStyle/>
        <a:p>
          <a:endParaRPr lang="it-IT"/>
        </a:p>
      </dgm:t>
    </dgm:pt>
    <dgm:pt modelId="{82633003-E18E-44A3-AE4F-751973DC906A}" type="pres">
      <dgm:prSet presAssocID="{9DD09010-8BFD-4703-ADFC-E04336E00DA5}" presName="text" presStyleLbl="node1" presStyleIdx="2" presStyleCnt="4">
        <dgm:presLayoutVars>
          <dgm:bulletEnabled val="1"/>
        </dgm:presLayoutVars>
      </dgm:prSet>
      <dgm:spPr/>
      <dgm:t>
        <a:bodyPr/>
        <a:lstStyle/>
        <a:p>
          <a:endParaRPr lang="it-IT"/>
        </a:p>
      </dgm:t>
    </dgm:pt>
    <dgm:pt modelId="{203001DD-5AB2-4F9A-8C5A-04F8B8DBD0C4}" type="pres">
      <dgm:prSet presAssocID="{91A4DE66-973C-4449-8C67-BF2C38080C87}" presName="spacer" presStyleCnt="0"/>
      <dgm:spPr/>
    </dgm:pt>
    <dgm:pt modelId="{07186457-619A-478D-A8BB-4F16015EDE22}" type="pres">
      <dgm:prSet presAssocID="{D1781A48-FAF5-4F76-8496-ADE70F1F1F2F}" presName="comp" presStyleCnt="0"/>
      <dgm:spPr/>
    </dgm:pt>
    <dgm:pt modelId="{5E64E053-19F9-49D4-BD4A-296166387C79}" type="pres">
      <dgm:prSet presAssocID="{D1781A48-FAF5-4F76-8496-ADE70F1F1F2F}" presName="box" presStyleLbl="node1" presStyleIdx="3" presStyleCnt="4"/>
      <dgm:spPr/>
      <dgm:t>
        <a:bodyPr/>
        <a:lstStyle/>
        <a:p>
          <a:endParaRPr lang="it-IT"/>
        </a:p>
      </dgm:t>
    </dgm:pt>
    <dgm:pt modelId="{ADF136BB-900F-4749-B857-C77087854114}" type="pres">
      <dgm:prSet presAssocID="{D1781A48-FAF5-4F76-8496-ADE70F1F1F2F}" presName="img"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t="-56000" b="-56000"/>
          </a:stretch>
        </a:blipFill>
      </dgm:spPr>
      <dgm:t>
        <a:bodyPr/>
        <a:lstStyle/>
        <a:p>
          <a:endParaRPr lang="it-IT"/>
        </a:p>
      </dgm:t>
    </dgm:pt>
    <dgm:pt modelId="{03DA7353-D1EE-4BDF-AEB1-E60A9C14FF78}" type="pres">
      <dgm:prSet presAssocID="{D1781A48-FAF5-4F76-8496-ADE70F1F1F2F}" presName="text" presStyleLbl="node1" presStyleIdx="3" presStyleCnt="4">
        <dgm:presLayoutVars>
          <dgm:bulletEnabled val="1"/>
        </dgm:presLayoutVars>
      </dgm:prSet>
      <dgm:spPr/>
      <dgm:t>
        <a:bodyPr/>
        <a:lstStyle/>
        <a:p>
          <a:endParaRPr lang="it-IT"/>
        </a:p>
      </dgm:t>
    </dgm:pt>
  </dgm:ptLst>
  <dgm:cxnLst>
    <dgm:cxn modelId="{78758FDC-395F-42FA-B40C-88D911A49A88}" type="presOf" srcId="{D1781A48-FAF5-4F76-8496-ADE70F1F1F2F}" destId="{5E64E053-19F9-49D4-BD4A-296166387C79}" srcOrd="0" destOrd="0" presId="urn:microsoft.com/office/officeart/2005/8/layout/vList4"/>
    <dgm:cxn modelId="{1F66CDD2-5593-4DBB-BC3C-133A623F4223}" type="presOf" srcId="{F6A0E466-BAA2-46A0-9E91-F9FF66BF8BB2}" destId="{C39AAE73-7744-46A2-BE7D-D331E734E803}" srcOrd="1" destOrd="0" presId="urn:microsoft.com/office/officeart/2005/8/layout/vList4"/>
    <dgm:cxn modelId="{6BEC5705-E89B-4335-A97A-0B9E01A05075}" type="presOf" srcId="{679E8453-8825-4816-ADE2-EA00E799BCE6}" destId="{EB5F017B-36E8-4927-B297-3CCD530D046A}" srcOrd="1" destOrd="0" presId="urn:microsoft.com/office/officeart/2005/8/layout/vList4"/>
    <dgm:cxn modelId="{574FC12A-B3C2-4362-BA9A-11C5005328F8}" srcId="{0290D2AD-7244-4219-91DA-FFE6FC7BBCE2}" destId="{D1781A48-FAF5-4F76-8496-ADE70F1F1F2F}" srcOrd="3" destOrd="0" parTransId="{1C16BF66-C3D2-447C-91A4-C57EDAC9B3CB}" sibTransId="{A897643C-E304-4097-B479-725FCCBDECE8}"/>
    <dgm:cxn modelId="{3BEDAE41-F397-49D4-A411-3F8D68E7A90B}" srcId="{0290D2AD-7244-4219-91DA-FFE6FC7BBCE2}" destId="{679E8453-8825-4816-ADE2-EA00E799BCE6}" srcOrd="1" destOrd="0" parTransId="{8508C11A-AEA7-4C03-8BB2-BD1376ACD86B}" sibTransId="{DDA6D17D-FE20-4A7A-88E8-DC01D23A259E}"/>
    <dgm:cxn modelId="{95795883-E04B-4890-A426-FB7D34006EBE}" type="presOf" srcId="{9DD09010-8BFD-4703-ADFC-E04336E00DA5}" destId="{0517A3AC-FDA4-461F-9D80-CA1B3856F1A3}" srcOrd="0" destOrd="0" presId="urn:microsoft.com/office/officeart/2005/8/layout/vList4"/>
    <dgm:cxn modelId="{017E3ACB-483F-41A2-9035-F209C5E15610}" type="presOf" srcId="{D1781A48-FAF5-4F76-8496-ADE70F1F1F2F}" destId="{03DA7353-D1EE-4BDF-AEB1-E60A9C14FF78}" srcOrd="1" destOrd="0" presId="urn:microsoft.com/office/officeart/2005/8/layout/vList4"/>
    <dgm:cxn modelId="{5FF15A57-CC14-44EA-AF59-5797B0A5F96F}" type="presOf" srcId="{679E8453-8825-4816-ADE2-EA00E799BCE6}" destId="{0255B819-82A3-40D2-9553-D34F106B3FFA}" srcOrd="0" destOrd="0" presId="urn:microsoft.com/office/officeart/2005/8/layout/vList4"/>
    <dgm:cxn modelId="{8D6D60DF-5469-442D-903B-BAA6DD845244}" srcId="{0290D2AD-7244-4219-91DA-FFE6FC7BBCE2}" destId="{F6A0E466-BAA2-46A0-9E91-F9FF66BF8BB2}" srcOrd="0" destOrd="0" parTransId="{D8A8EAD3-A7CA-418E-AA8A-E30010E249F7}" sibTransId="{160198AC-3C27-4635-9735-280B3C6A3268}"/>
    <dgm:cxn modelId="{BE1C72CB-8009-40E6-8466-F6F864945E7A}" type="presOf" srcId="{9DD09010-8BFD-4703-ADFC-E04336E00DA5}" destId="{82633003-E18E-44A3-AE4F-751973DC906A}" srcOrd="1" destOrd="0" presId="urn:microsoft.com/office/officeart/2005/8/layout/vList4"/>
    <dgm:cxn modelId="{2CC3E86E-76A6-4AF4-9541-CD0001AA574A}" type="presOf" srcId="{0290D2AD-7244-4219-91DA-FFE6FC7BBCE2}" destId="{D2231EBE-45CB-4EF5-B7EF-D79143D1EC32}" srcOrd="0" destOrd="0" presId="urn:microsoft.com/office/officeart/2005/8/layout/vList4"/>
    <dgm:cxn modelId="{890C9892-9824-4AEC-8EB4-65DB94329D8A}" type="presOf" srcId="{F6A0E466-BAA2-46A0-9E91-F9FF66BF8BB2}" destId="{D0A86CE2-5A8D-481F-A9BE-7A8E541DBF61}" srcOrd="0" destOrd="0" presId="urn:microsoft.com/office/officeart/2005/8/layout/vList4"/>
    <dgm:cxn modelId="{877030D3-FAB1-4B62-A6D1-ACC1909ED53F}" srcId="{0290D2AD-7244-4219-91DA-FFE6FC7BBCE2}" destId="{9DD09010-8BFD-4703-ADFC-E04336E00DA5}" srcOrd="2" destOrd="0" parTransId="{2816DEEE-5AF7-4F89-BDA8-58531D9FD1BF}" sibTransId="{91A4DE66-973C-4449-8C67-BF2C38080C87}"/>
    <dgm:cxn modelId="{23B22040-90F6-46A0-94BF-290325CBEF74}" type="presParOf" srcId="{D2231EBE-45CB-4EF5-B7EF-D79143D1EC32}" destId="{902AF2E9-5721-4F9D-82CF-28396A3D2798}" srcOrd="0" destOrd="0" presId="urn:microsoft.com/office/officeart/2005/8/layout/vList4"/>
    <dgm:cxn modelId="{F39A9903-4AAF-4B62-94D5-14779E212877}" type="presParOf" srcId="{902AF2E9-5721-4F9D-82CF-28396A3D2798}" destId="{D0A86CE2-5A8D-481F-A9BE-7A8E541DBF61}" srcOrd="0" destOrd="0" presId="urn:microsoft.com/office/officeart/2005/8/layout/vList4"/>
    <dgm:cxn modelId="{CFB7F3B5-8435-4486-8578-3120E1F13AE1}" type="presParOf" srcId="{902AF2E9-5721-4F9D-82CF-28396A3D2798}" destId="{B187DDC2-8A93-4590-B8D6-A8C3B7934E4D}" srcOrd="1" destOrd="0" presId="urn:microsoft.com/office/officeart/2005/8/layout/vList4"/>
    <dgm:cxn modelId="{961627C8-9A1B-4F07-B072-46B492670B7A}" type="presParOf" srcId="{902AF2E9-5721-4F9D-82CF-28396A3D2798}" destId="{C39AAE73-7744-46A2-BE7D-D331E734E803}" srcOrd="2" destOrd="0" presId="urn:microsoft.com/office/officeart/2005/8/layout/vList4"/>
    <dgm:cxn modelId="{9A8616A5-ECC6-4235-B964-D1893A6F127F}" type="presParOf" srcId="{D2231EBE-45CB-4EF5-B7EF-D79143D1EC32}" destId="{4350097F-64A7-433F-AAE0-9C905EEE93BC}" srcOrd="1" destOrd="0" presId="urn:microsoft.com/office/officeart/2005/8/layout/vList4"/>
    <dgm:cxn modelId="{E33623CC-7186-4E48-9432-9CEABC2FD9EC}" type="presParOf" srcId="{D2231EBE-45CB-4EF5-B7EF-D79143D1EC32}" destId="{44C787E3-0784-4B13-897B-B2F0781DC0E1}" srcOrd="2" destOrd="0" presId="urn:microsoft.com/office/officeart/2005/8/layout/vList4"/>
    <dgm:cxn modelId="{D1AA9BD4-EE36-4E17-86CC-10E89C06BFCD}" type="presParOf" srcId="{44C787E3-0784-4B13-897B-B2F0781DC0E1}" destId="{0255B819-82A3-40D2-9553-D34F106B3FFA}" srcOrd="0" destOrd="0" presId="urn:microsoft.com/office/officeart/2005/8/layout/vList4"/>
    <dgm:cxn modelId="{931381F1-446F-44D4-B432-88D2C6881A2C}" type="presParOf" srcId="{44C787E3-0784-4B13-897B-B2F0781DC0E1}" destId="{15081A5A-0768-4D3E-9C15-F27B5F683591}" srcOrd="1" destOrd="0" presId="urn:microsoft.com/office/officeart/2005/8/layout/vList4"/>
    <dgm:cxn modelId="{CDE2C450-42B8-4125-B2A7-F01F853B24FE}" type="presParOf" srcId="{44C787E3-0784-4B13-897B-B2F0781DC0E1}" destId="{EB5F017B-36E8-4927-B297-3CCD530D046A}" srcOrd="2" destOrd="0" presId="urn:microsoft.com/office/officeart/2005/8/layout/vList4"/>
    <dgm:cxn modelId="{0445C503-2281-4005-BBBF-D452E6E55D90}" type="presParOf" srcId="{D2231EBE-45CB-4EF5-B7EF-D79143D1EC32}" destId="{58F25795-63B8-4B43-8FF2-8D88D54079DA}" srcOrd="3" destOrd="0" presId="urn:microsoft.com/office/officeart/2005/8/layout/vList4"/>
    <dgm:cxn modelId="{645B3E8F-5C23-4D54-ACE4-25070156C994}" type="presParOf" srcId="{D2231EBE-45CB-4EF5-B7EF-D79143D1EC32}" destId="{5063CDC1-BBCC-4E5A-A70A-DFAE77F7A88B}" srcOrd="4" destOrd="0" presId="urn:microsoft.com/office/officeart/2005/8/layout/vList4"/>
    <dgm:cxn modelId="{FFB0F7B7-6AB7-4898-BA8F-938461F1B661}" type="presParOf" srcId="{5063CDC1-BBCC-4E5A-A70A-DFAE77F7A88B}" destId="{0517A3AC-FDA4-461F-9D80-CA1B3856F1A3}" srcOrd="0" destOrd="0" presId="urn:microsoft.com/office/officeart/2005/8/layout/vList4"/>
    <dgm:cxn modelId="{5122465E-3EC6-40D9-96E6-7D36D7FA7DF7}" type="presParOf" srcId="{5063CDC1-BBCC-4E5A-A70A-DFAE77F7A88B}" destId="{C1114D49-F0A7-4021-93DB-06330D947CA2}" srcOrd="1" destOrd="0" presId="urn:microsoft.com/office/officeart/2005/8/layout/vList4"/>
    <dgm:cxn modelId="{5E2C182F-4064-484F-A5DA-CDC02B2AC46D}" type="presParOf" srcId="{5063CDC1-BBCC-4E5A-A70A-DFAE77F7A88B}" destId="{82633003-E18E-44A3-AE4F-751973DC906A}" srcOrd="2" destOrd="0" presId="urn:microsoft.com/office/officeart/2005/8/layout/vList4"/>
    <dgm:cxn modelId="{BC068756-DA07-42A6-BA6F-DBD341D4B165}" type="presParOf" srcId="{D2231EBE-45CB-4EF5-B7EF-D79143D1EC32}" destId="{203001DD-5AB2-4F9A-8C5A-04F8B8DBD0C4}" srcOrd="5" destOrd="0" presId="urn:microsoft.com/office/officeart/2005/8/layout/vList4"/>
    <dgm:cxn modelId="{181F1ABE-179C-4209-90D7-770F5419600D}" type="presParOf" srcId="{D2231EBE-45CB-4EF5-B7EF-D79143D1EC32}" destId="{07186457-619A-478D-A8BB-4F16015EDE22}" srcOrd="6" destOrd="0" presId="urn:microsoft.com/office/officeart/2005/8/layout/vList4"/>
    <dgm:cxn modelId="{C1DE8D65-B86D-4A51-8F9B-DD860D18D462}" type="presParOf" srcId="{07186457-619A-478D-A8BB-4F16015EDE22}" destId="{5E64E053-19F9-49D4-BD4A-296166387C79}" srcOrd="0" destOrd="0" presId="urn:microsoft.com/office/officeart/2005/8/layout/vList4"/>
    <dgm:cxn modelId="{E745ED32-9D4E-470B-AAA5-31A0822C87F6}" type="presParOf" srcId="{07186457-619A-478D-A8BB-4F16015EDE22}" destId="{ADF136BB-900F-4749-B857-C77087854114}" srcOrd="1" destOrd="0" presId="urn:microsoft.com/office/officeart/2005/8/layout/vList4"/>
    <dgm:cxn modelId="{3C97230A-4492-452E-BD6A-48F008EB5E9C}" type="presParOf" srcId="{07186457-619A-478D-A8BB-4F16015EDE22}" destId="{03DA7353-D1EE-4BDF-AEB1-E60A9C14FF78}" srcOrd="2" destOrd="0" presId="urn:microsoft.com/office/officeart/2005/8/layout/vList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4B9C24C-1F41-467C-8384-59249B9FC668}" type="doc">
      <dgm:prSet loTypeId="urn:microsoft.com/office/officeart/2005/8/layout/list1" loCatId="list" qsTypeId="urn:microsoft.com/office/officeart/2005/8/quickstyle/simple2" qsCatId="simple" csTypeId="urn:microsoft.com/office/officeart/2005/8/colors/colorful4" csCatId="colorful" phldr="1"/>
      <dgm:spPr/>
      <dgm:t>
        <a:bodyPr/>
        <a:lstStyle/>
        <a:p>
          <a:endParaRPr lang="it-IT"/>
        </a:p>
      </dgm:t>
    </dgm:pt>
    <dgm:pt modelId="{0EB02CD2-A1A0-43C5-A999-0DD748BB47FB}">
      <dgm:prSet phldrT="[Testo]" custT="1"/>
      <dgm:spPr/>
      <dgm:t>
        <a:bodyPr/>
        <a:lstStyle/>
        <a:p>
          <a:r>
            <a:rPr lang="it-IT" sz="2000" b="1" dirty="0" smtClean="0"/>
            <a:t>Resilienza</a:t>
          </a:r>
          <a:endParaRPr lang="it-IT" sz="1700" b="1" dirty="0"/>
        </a:p>
      </dgm:t>
    </dgm:pt>
    <dgm:pt modelId="{6E6FD775-9271-4FA9-A90A-692249EB7D1A}" type="parTrans" cxnId="{737DB765-7EFE-405E-870A-57AF3A70562C}">
      <dgm:prSet/>
      <dgm:spPr/>
      <dgm:t>
        <a:bodyPr/>
        <a:lstStyle/>
        <a:p>
          <a:endParaRPr lang="it-IT"/>
        </a:p>
      </dgm:t>
    </dgm:pt>
    <dgm:pt modelId="{90188655-A30D-4376-A7FA-159074155414}" type="sibTrans" cxnId="{737DB765-7EFE-405E-870A-57AF3A70562C}">
      <dgm:prSet/>
      <dgm:spPr/>
      <dgm:t>
        <a:bodyPr/>
        <a:lstStyle/>
        <a:p>
          <a:endParaRPr lang="it-IT"/>
        </a:p>
      </dgm:t>
    </dgm:pt>
    <dgm:pt modelId="{BBEEDF4D-0E0C-472A-848C-483BE5D658C4}">
      <dgm:prSet phldrT="[Testo]" custT="1"/>
      <dgm:spPr/>
      <dgm:t>
        <a:bodyPr/>
        <a:lstStyle/>
        <a:p>
          <a:r>
            <a:rPr lang="en-US" sz="1600" b="0" smtClean="0">
              <a:effectLst/>
              <a:latin typeface="+mn-lt"/>
              <a:ea typeface="+mn-ea"/>
              <a:cs typeface="+mn-cs"/>
            </a:rPr>
            <a:t>Capacità dei processi critici e/o delle relative infrastrutture, di far fronte a incidenti o eventi dannosi;</a:t>
          </a:r>
          <a:endParaRPr lang="it-IT" sz="1600" dirty="0"/>
        </a:p>
      </dgm:t>
    </dgm:pt>
    <dgm:pt modelId="{1CC69288-9E26-480E-ADC1-8FF2FEF32825}" type="parTrans" cxnId="{55CFBB36-9FFD-4423-B632-CEEAA012E2C1}">
      <dgm:prSet/>
      <dgm:spPr/>
      <dgm:t>
        <a:bodyPr/>
        <a:lstStyle/>
        <a:p>
          <a:endParaRPr lang="it-IT"/>
        </a:p>
      </dgm:t>
    </dgm:pt>
    <dgm:pt modelId="{1FB87EB5-45ED-4637-ACAD-14C04BD02789}" type="sibTrans" cxnId="{55CFBB36-9FFD-4423-B632-CEEAA012E2C1}">
      <dgm:prSet/>
      <dgm:spPr/>
      <dgm:t>
        <a:bodyPr/>
        <a:lstStyle/>
        <a:p>
          <a:endParaRPr lang="it-IT"/>
        </a:p>
      </dgm:t>
    </dgm:pt>
    <dgm:pt modelId="{0B3FF43F-1DB5-4419-9E5C-B60ED1F90C75}">
      <dgm:prSet phldrT="[Testo]" custT="1"/>
      <dgm:spPr/>
      <dgm:t>
        <a:bodyPr/>
        <a:lstStyle/>
        <a:p>
          <a:r>
            <a:rPr lang="it-IT" sz="2000" b="1" smtClean="0"/>
            <a:t>Recupero/Ripristino</a:t>
          </a:r>
          <a:endParaRPr lang="it-IT" sz="1600" b="0" dirty="0">
            <a:effectLst/>
            <a:latin typeface="+mn-lt"/>
            <a:ea typeface="+mn-ea"/>
            <a:cs typeface="+mn-cs"/>
          </a:endParaRPr>
        </a:p>
      </dgm:t>
    </dgm:pt>
    <dgm:pt modelId="{F333F8DB-E184-47CF-8240-5B7BA1CEE535}" type="parTrans" cxnId="{7826652C-FB3F-4184-BE73-71CCE8D51874}">
      <dgm:prSet/>
      <dgm:spPr/>
      <dgm:t>
        <a:bodyPr/>
        <a:lstStyle/>
        <a:p>
          <a:endParaRPr lang="it-IT"/>
        </a:p>
      </dgm:t>
    </dgm:pt>
    <dgm:pt modelId="{C8D7D0BB-8E86-45DC-AEB6-65416A8584C5}" type="sibTrans" cxnId="{7826652C-FB3F-4184-BE73-71CCE8D51874}">
      <dgm:prSet/>
      <dgm:spPr/>
      <dgm:t>
        <a:bodyPr/>
        <a:lstStyle/>
        <a:p>
          <a:endParaRPr lang="it-IT"/>
        </a:p>
      </dgm:t>
    </dgm:pt>
    <dgm:pt modelId="{22940897-CC78-42B1-8C06-C4A88D5E3421}">
      <dgm:prSet phldrT="[Testo]" custT="1"/>
      <dgm:spPr/>
      <dgm:t>
        <a:bodyPr/>
        <a:lstStyle/>
        <a:p>
          <a:r>
            <a:rPr lang="en-US" sz="1600" b="0" smtClean="0">
              <a:effectLst/>
              <a:latin typeface="+mn-lt"/>
              <a:ea typeface="+mn-ea"/>
              <a:cs typeface="+mn-cs"/>
            </a:rPr>
            <a:t>Capacità di un’organizzazione di recuperare o ripristinare l’operatività com’era prima del danno</a:t>
          </a:r>
          <a:endParaRPr lang="it-IT" sz="1600" b="0" dirty="0">
            <a:effectLst/>
            <a:latin typeface="+mn-lt"/>
            <a:ea typeface="+mn-ea"/>
            <a:cs typeface="+mn-cs"/>
          </a:endParaRPr>
        </a:p>
      </dgm:t>
    </dgm:pt>
    <dgm:pt modelId="{5DA96C58-17E5-49F2-B1DE-80EA283D3CED}" type="parTrans" cxnId="{18A56212-A0B2-4A02-BDF0-8821DFA72B64}">
      <dgm:prSet/>
      <dgm:spPr/>
      <dgm:t>
        <a:bodyPr/>
        <a:lstStyle/>
        <a:p>
          <a:endParaRPr lang="it-IT"/>
        </a:p>
      </dgm:t>
    </dgm:pt>
    <dgm:pt modelId="{C4B7DA84-FF8E-4EA0-B1B4-609BEF459E8D}" type="sibTrans" cxnId="{18A56212-A0B2-4A02-BDF0-8821DFA72B64}">
      <dgm:prSet/>
      <dgm:spPr/>
      <dgm:t>
        <a:bodyPr/>
        <a:lstStyle/>
        <a:p>
          <a:endParaRPr lang="it-IT"/>
        </a:p>
      </dgm:t>
    </dgm:pt>
    <dgm:pt modelId="{BDB0DB45-639E-4427-A984-4318F91D2D18}">
      <dgm:prSet phldrT="[Testo]"/>
      <dgm:spPr/>
      <dgm:t>
        <a:bodyPr/>
        <a:lstStyle/>
        <a:p>
          <a:r>
            <a:rPr lang="it-IT" b="1" dirty="0" smtClean="0"/>
            <a:t>Riserva</a:t>
          </a:r>
          <a:endParaRPr lang="it-IT" b="1" dirty="0"/>
        </a:p>
      </dgm:t>
    </dgm:pt>
    <dgm:pt modelId="{27D4299D-E314-46F9-A409-68DF8A458C90}" type="parTrans" cxnId="{2FAB1286-3C1F-440E-AF99-009AB6D9850D}">
      <dgm:prSet/>
      <dgm:spPr/>
      <dgm:t>
        <a:bodyPr/>
        <a:lstStyle/>
        <a:p>
          <a:endParaRPr lang="it-IT"/>
        </a:p>
      </dgm:t>
    </dgm:pt>
    <dgm:pt modelId="{BB8A9B4C-CC35-4C66-96DB-DFB349FE0284}" type="sibTrans" cxnId="{2FAB1286-3C1F-440E-AF99-009AB6D9850D}">
      <dgm:prSet/>
      <dgm:spPr/>
      <dgm:t>
        <a:bodyPr/>
        <a:lstStyle/>
        <a:p>
          <a:endParaRPr lang="it-IT"/>
        </a:p>
      </dgm:t>
    </dgm:pt>
    <dgm:pt modelId="{6184F33C-9EFD-4E1E-8B77-F3607F837FBE}">
      <dgm:prSet phldrT="[Testo]"/>
      <dgm:spPr/>
      <dgm:t>
        <a:bodyPr/>
        <a:lstStyle/>
        <a:p>
          <a:r>
            <a:rPr lang="en-US" smtClean="0">
              <a:effectLst/>
              <a:latin typeface="+mn-lt"/>
              <a:ea typeface="+mn-ea"/>
              <a:cs typeface="+mn-cs"/>
            </a:rPr>
            <a:t>Possibilità di fare ricorso a risorse di riserva</a:t>
          </a:r>
          <a:endParaRPr lang="it-IT" dirty="0"/>
        </a:p>
      </dgm:t>
    </dgm:pt>
    <dgm:pt modelId="{1E516EA6-D10E-451C-ADBA-1C5BC6C535A0}" type="parTrans" cxnId="{DA783C8A-E41C-415B-8DAA-2AF080ED0A53}">
      <dgm:prSet/>
      <dgm:spPr/>
      <dgm:t>
        <a:bodyPr/>
        <a:lstStyle/>
        <a:p>
          <a:endParaRPr lang="it-IT"/>
        </a:p>
      </dgm:t>
    </dgm:pt>
    <dgm:pt modelId="{B5A52BCC-9B0B-4987-A191-240F9B4DCEF9}" type="sibTrans" cxnId="{DA783C8A-E41C-415B-8DAA-2AF080ED0A53}">
      <dgm:prSet/>
      <dgm:spPr/>
      <dgm:t>
        <a:bodyPr/>
        <a:lstStyle/>
        <a:p>
          <a:endParaRPr lang="it-IT"/>
        </a:p>
      </dgm:t>
    </dgm:pt>
    <dgm:pt modelId="{90C477E0-2F5C-43B4-8558-3CFD10C682B9}">
      <dgm:prSet/>
      <dgm:spPr/>
      <dgm:t>
        <a:bodyPr/>
        <a:lstStyle/>
        <a:p>
          <a:r>
            <a:rPr lang="it-IT" b="1" dirty="0" smtClean="0"/>
            <a:t>Dinamicità</a:t>
          </a:r>
        </a:p>
      </dgm:t>
    </dgm:pt>
    <dgm:pt modelId="{E941425D-5EBC-4D21-A48D-3E79B2DDEA3E}" type="parTrans" cxnId="{E37EB348-8622-4FFC-A4AA-2372E4458CBF}">
      <dgm:prSet/>
      <dgm:spPr/>
      <dgm:t>
        <a:bodyPr/>
        <a:lstStyle/>
        <a:p>
          <a:endParaRPr lang="it-IT"/>
        </a:p>
      </dgm:t>
    </dgm:pt>
    <dgm:pt modelId="{44415F6D-F77B-42AA-8910-FB248FFED902}" type="sibTrans" cxnId="{E37EB348-8622-4FFC-A4AA-2372E4458CBF}">
      <dgm:prSet/>
      <dgm:spPr/>
      <dgm:t>
        <a:bodyPr/>
        <a:lstStyle/>
        <a:p>
          <a:endParaRPr lang="it-IT"/>
        </a:p>
      </dgm:t>
    </dgm:pt>
    <dgm:pt modelId="{34A9AE16-D9E4-429E-A95B-91249EA38586}">
      <dgm:prSet/>
      <dgm:spPr/>
      <dgm:t>
        <a:bodyPr/>
        <a:lstStyle/>
        <a:p>
          <a:r>
            <a:rPr lang="it-IT" dirty="0" smtClean="0">
              <a:effectLst/>
              <a:latin typeface="+mn-lt"/>
              <a:ea typeface="+mn-ea"/>
              <a:cs typeface="+mn-cs"/>
            </a:rPr>
            <a:t>Processo in continua evoluzione perché i rischi cambiano nel tempo</a:t>
          </a:r>
        </a:p>
      </dgm:t>
    </dgm:pt>
    <dgm:pt modelId="{F41E95BF-87B9-4970-9B6A-C03A0EE14511}" type="parTrans" cxnId="{2BE8311E-C36A-4D80-BFD9-6D825C78E809}">
      <dgm:prSet/>
      <dgm:spPr/>
      <dgm:t>
        <a:bodyPr/>
        <a:lstStyle/>
        <a:p>
          <a:endParaRPr lang="it-IT"/>
        </a:p>
      </dgm:t>
    </dgm:pt>
    <dgm:pt modelId="{72BDDC2F-5E20-4A24-B2CC-61F02D6E5E0A}" type="sibTrans" cxnId="{2BE8311E-C36A-4D80-BFD9-6D825C78E809}">
      <dgm:prSet/>
      <dgm:spPr/>
      <dgm:t>
        <a:bodyPr/>
        <a:lstStyle/>
        <a:p>
          <a:endParaRPr lang="it-IT"/>
        </a:p>
      </dgm:t>
    </dgm:pt>
    <dgm:pt modelId="{92A1F34E-6307-4487-BCE0-A5375CAA78DF}" type="pres">
      <dgm:prSet presAssocID="{84B9C24C-1F41-467C-8384-59249B9FC668}" presName="linear" presStyleCnt="0">
        <dgm:presLayoutVars>
          <dgm:dir/>
          <dgm:animLvl val="lvl"/>
          <dgm:resizeHandles val="exact"/>
        </dgm:presLayoutVars>
      </dgm:prSet>
      <dgm:spPr/>
      <dgm:t>
        <a:bodyPr/>
        <a:lstStyle/>
        <a:p>
          <a:endParaRPr lang="it-IT"/>
        </a:p>
      </dgm:t>
    </dgm:pt>
    <dgm:pt modelId="{E74F52AC-1DED-4CAB-B61F-8084E08BB5CF}" type="pres">
      <dgm:prSet presAssocID="{0EB02CD2-A1A0-43C5-A999-0DD748BB47FB}" presName="parentLin" presStyleCnt="0"/>
      <dgm:spPr/>
      <dgm:t>
        <a:bodyPr/>
        <a:lstStyle/>
        <a:p>
          <a:endParaRPr lang="it-IT"/>
        </a:p>
      </dgm:t>
    </dgm:pt>
    <dgm:pt modelId="{D04248F9-5F11-49F3-994D-7B94441BA730}" type="pres">
      <dgm:prSet presAssocID="{0EB02CD2-A1A0-43C5-A999-0DD748BB47FB}" presName="parentLeftMargin" presStyleLbl="node1" presStyleIdx="0" presStyleCnt="4"/>
      <dgm:spPr/>
      <dgm:t>
        <a:bodyPr/>
        <a:lstStyle/>
        <a:p>
          <a:endParaRPr lang="it-IT"/>
        </a:p>
      </dgm:t>
    </dgm:pt>
    <dgm:pt modelId="{9CBCE601-0B50-4821-A700-4CCB132EEC2E}" type="pres">
      <dgm:prSet presAssocID="{0EB02CD2-A1A0-43C5-A999-0DD748BB47FB}" presName="parentText" presStyleLbl="node1" presStyleIdx="0" presStyleCnt="4">
        <dgm:presLayoutVars>
          <dgm:chMax val="0"/>
          <dgm:bulletEnabled val="1"/>
        </dgm:presLayoutVars>
      </dgm:prSet>
      <dgm:spPr/>
      <dgm:t>
        <a:bodyPr/>
        <a:lstStyle/>
        <a:p>
          <a:endParaRPr lang="it-IT"/>
        </a:p>
      </dgm:t>
    </dgm:pt>
    <dgm:pt modelId="{C83691D0-4001-4435-89FF-1F01C5D0DC8C}" type="pres">
      <dgm:prSet presAssocID="{0EB02CD2-A1A0-43C5-A999-0DD748BB47FB}" presName="negativeSpace" presStyleCnt="0"/>
      <dgm:spPr/>
      <dgm:t>
        <a:bodyPr/>
        <a:lstStyle/>
        <a:p>
          <a:endParaRPr lang="it-IT"/>
        </a:p>
      </dgm:t>
    </dgm:pt>
    <dgm:pt modelId="{E65ADBDE-622A-4C77-821E-5397B68446C4}" type="pres">
      <dgm:prSet presAssocID="{0EB02CD2-A1A0-43C5-A999-0DD748BB47FB}" presName="childText" presStyleLbl="conFgAcc1" presStyleIdx="0" presStyleCnt="4">
        <dgm:presLayoutVars>
          <dgm:bulletEnabled val="1"/>
        </dgm:presLayoutVars>
      </dgm:prSet>
      <dgm:spPr/>
      <dgm:t>
        <a:bodyPr/>
        <a:lstStyle/>
        <a:p>
          <a:endParaRPr lang="it-IT"/>
        </a:p>
      </dgm:t>
    </dgm:pt>
    <dgm:pt modelId="{CC31E59E-3C13-40D0-99A6-DBAC079AD58F}" type="pres">
      <dgm:prSet presAssocID="{90188655-A30D-4376-A7FA-159074155414}" presName="spaceBetweenRectangles" presStyleCnt="0"/>
      <dgm:spPr/>
      <dgm:t>
        <a:bodyPr/>
        <a:lstStyle/>
        <a:p>
          <a:endParaRPr lang="it-IT"/>
        </a:p>
      </dgm:t>
    </dgm:pt>
    <dgm:pt modelId="{D75D865A-6E86-4199-89EE-1C3EE95CF900}" type="pres">
      <dgm:prSet presAssocID="{0B3FF43F-1DB5-4419-9E5C-B60ED1F90C75}" presName="parentLin" presStyleCnt="0"/>
      <dgm:spPr/>
      <dgm:t>
        <a:bodyPr/>
        <a:lstStyle/>
        <a:p>
          <a:endParaRPr lang="it-IT"/>
        </a:p>
      </dgm:t>
    </dgm:pt>
    <dgm:pt modelId="{17E79EBB-B460-4CBB-953D-05873857E590}" type="pres">
      <dgm:prSet presAssocID="{0B3FF43F-1DB5-4419-9E5C-B60ED1F90C75}" presName="parentLeftMargin" presStyleLbl="node1" presStyleIdx="0" presStyleCnt="4"/>
      <dgm:spPr/>
      <dgm:t>
        <a:bodyPr/>
        <a:lstStyle/>
        <a:p>
          <a:endParaRPr lang="it-IT"/>
        </a:p>
      </dgm:t>
    </dgm:pt>
    <dgm:pt modelId="{43C7418E-E124-4617-A4C1-2AE5DA8F454D}" type="pres">
      <dgm:prSet presAssocID="{0B3FF43F-1DB5-4419-9E5C-B60ED1F90C75}" presName="parentText" presStyleLbl="node1" presStyleIdx="1" presStyleCnt="4">
        <dgm:presLayoutVars>
          <dgm:chMax val="0"/>
          <dgm:bulletEnabled val="1"/>
        </dgm:presLayoutVars>
      </dgm:prSet>
      <dgm:spPr/>
      <dgm:t>
        <a:bodyPr/>
        <a:lstStyle/>
        <a:p>
          <a:endParaRPr lang="it-IT"/>
        </a:p>
      </dgm:t>
    </dgm:pt>
    <dgm:pt modelId="{257CF642-848C-4CF9-B98E-42F26C51DD57}" type="pres">
      <dgm:prSet presAssocID="{0B3FF43F-1DB5-4419-9E5C-B60ED1F90C75}" presName="negativeSpace" presStyleCnt="0"/>
      <dgm:spPr/>
      <dgm:t>
        <a:bodyPr/>
        <a:lstStyle/>
        <a:p>
          <a:endParaRPr lang="it-IT"/>
        </a:p>
      </dgm:t>
    </dgm:pt>
    <dgm:pt modelId="{E784C6FE-0924-4187-996C-0EBD756F8BFC}" type="pres">
      <dgm:prSet presAssocID="{0B3FF43F-1DB5-4419-9E5C-B60ED1F90C75}" presName="childText" presStyleLbl="conFgAcc1" presStyleIdx="1" presStyleCnt="4">
        <dgm:presLayoutVars>
          <dgm:bulletEnabled val="1"/>
        </dgm:presLayoutVars>
      </dgm:prSet>
      <dgm:spPr/>
      <dgm:t>
        <a:bodyPr/>
        <a:lstStyle/>
        <a:p>
          <a:endParaRPr lang="it-IT"/>
        </a:p>
      </dgm:t>
    </dgm:pt>
    <dgm:pt modelId="{29BF5418-9ADF-4430-AC12-E7F4F30F499D}" type="pres">
      <dgm:prSet presAssocID="{C8D7D0BB-8E86-45DC-AEB6-65416A8584C5}" presName="spaceBetweenRectangles" presStyleCnt="0"/>
      <dgm:spPr/>
      <dgm:t>
        <a:bodyPr/>
        <a:lstStyle/>
        <a:p>
          <a:endParaRPr lang="it-IT"/>
        </a:p>
      </dgm:t>
    </dgm:pt>
    <dgm:pt modelId="{DA46F103-DA52-4635-8C01-EA9B3D08AD7A}" type="pres">
      <dgm:prSet presAssocID="{BDB0DB45-639E-4427-A984-4318F91D2D18}" presName="parentLin" presStyleCnt="0"/>
      <dgm:spPr/>
      <dgm:t>
        <a:bodyPr/>
        <a:lstStyle/>
        <a:p>
          <a:endParaRPr lang="it-IT"/>
        </a:p>
      </dgm:t>
    </dgm:pt>
    <dgm:pt modelId="{3B2A1712-0EAA-4BF6-ACA6-E3285605D0DF}" type="pres">
      <dgm:prSet presAssocID="{BDB0DB45-639E-4427-A984-4318F91D2D18}" presName="parentLeftMargin" presStyleLbl="node1" presStyleIdx="1" presStyleCnt="4"/>
      <dgm:spPr/>
      <dgm:t>
        <a:bodyPr/>
        <a:lstStyle/>
        <a:p>
          <a:endParaRPr lang="it-IT"/>
        </a:p>
      </dgm:t>
    </dgm:pt>
    <dgm:pt modelId="{1805C179-657D-4B8B-B6D8-A51093DEFFD4}" type="pres">
      <dgm:prSet presAssocID="{BDB0DB45-639E-4427-A984-4318F91D2D18}" presName="parentText" presStyleLbl="node1" presStyleIdx="2" presStyleCnt="4">
        <dgm:presLayoutVars>
          <dgm:chMax val="0"/>
          <dgm:bulletEnabled val="1"/>
        </dgm:presLayoutVars>
      </dgm:prSet>
      <dgm:spPr/>
      <dgm:t>
        <a:bodyPr/>
        <a:lstStyle/>
        <a:p>
          <a:endParaRPr lang="it-IT"/>
        </a:p>
      </dgm:t>
    </dgm:pt>
    <dgm:pt modelId="{FB98EBCB-57B0-4814-A15E-390CBD01C93F}" type="pres">
      <dgm:prSet presAssocID="{BDB0DB45-639E-4427-A984-4318F91D2D18}" presName="negativeSpace" presStyleCnt="0"/>
      <dgm:spPr/>
      <dgm:t>
        <a:bodyPr/>
        <a:lstStyle/>
        <a:p>
          <a:endParaRPr lang="it-IT"/>
        </a:p>
      </dgm:t>
    </dgm:pt>
    <dgm:pt modelId="{FE81768C-2754-46C4-A786-3AAFD8F055E8}" type="pres">
      <dgm:prSet presAssocID="{BDB0DB45-639E-4427-A984-4318F91D2D18}" presName="childText" presStyleLbl="conFgAcc1" presStyleIdx="2" presStyleCnt="4">
        <dgm:presLayoutVars>
          <dgm:bulletEnabled val="1"/>
        </dgm:presLayoutVars>
      </dgm:prSet>
      <dgm:spPr/>
      <dgm:t>
        <a:bodyPr/>
        <a:lstStyle/>
        <a:p>
          <a:endParaRPr lang="it-IT"/>
        </a:p>
      </dgm:t>
    </dgm:pt>
    <dgm:pt modelId="{B194C7F1-A312-47A7-8A3C-91CCDD82C766}" type="pres">
      <dgm:prSet presAssocID="{BB8A9B4C-CC35-4C66-96DB-DFB349FE0284}" presName="spaceBetweenRectangles" presStyleCnt="0"/>
      <dgm:spPr/>
      <dgm:t>
        <a:bodyPr/>
        <a:lstStyle/>
        <a:p>
          <a:endParaRPr lang="it-IT"/>
        </a:p>
      </dgm:t>
    </dgm:pt>
    <dgm:pt modelId="{696D4FA3-5278-46E3-A126-973AA1DD355E}" type="pres">
      <dgm:prSet presAssocID="{90C477E0-2F5C-43B4-8558-3CFD10C682B9}" presName="parentLin" presStyleCnt="0"/>
      <dgm:spPr/>
      <dgm:t>
        <a:bodyPr/>
        <a:lstStyle/>
        <a:p>
          <a:endParaRPr lang="it-IT"/>
        </a:p>
      </dgm:t>
    </dgm:pt>
    <dgm:pt modelId="{FDC3A024-8383-4F8A-A40E-44BDE388C63F}" type="pres">
      <dgm:prSet presAssocID="{90C477E0-2F5C-43B4-8558-3CFD10C682B9}" presName="parentLeftMargin" presStyleLbl="node1" presStyleIdx="2" presStyleCnt="4"/>
      <dgm:spPr/>
      <dgm:t>
        <a:bodyPr/>
        <a:lstStyle/>
        <a:p>
          <a:endParaRPr lang="it-IT"/>
        </a:p>
      </dgm:t>
    </dgm:pt>
    <dgm:pt modelId="{FD931A2E-A814-4A1C-BD68-D4360D2BD0A4}" type="pres">
      <dgm:prSet presAssocID="{90C477E0-2F5C-43B4-8558-3CFD10C682B9}" presName="parentText" presStyleLbl="node1" presStyleIdx="3" presStyleCnt="4">
        <dgm:presLayoutVars>
          <dgm:chMax val="0"/>
          <dgm:bulletEnabled val="1"/>
        </dgm:presLayoutVars>
      </dgm:prSet>
      <dgm:spPr/>
      <dgm:t>
        <a:bodyPr/>
        <a:lstStyle/>
        <a:p>
          <a:endParaRPr lang="it-IT"/>
        </a:p>
      </dgm:t>
    </dgm:pt>
    <dgm:pt modelId="{9FD1759C-7082-49B9-AFB0-E44E20562DEE}" type="pres">
      <dgm:prSet presAssocID="{90C477E0-2F5C-43B4-8558-3CFD10C682B9}" presName="negativeSpace" presStyleCnt="0"/>
      <dgm:spPr/>
      <dgm:t>
        <a:bodyPr/>
        <a:lstStyle/>
        <a:p>
          <a:endParaRPr lang="it-IT"/>
        </a:p>
      </dgm:t>
    </dgm:pt>
    <dgm:pt modelId="{5FFC38DA-9DF3-403D-BC5D-2FC3E55EE260}" type="pres">
      <dgm:prSet presAssocID="{90C477E0-2F5C-43B4-8558-3CFD10C682B9}" presName="childText" presStyleLbl="conFgAcc1" presStyleIdx="3" presStyleCnt="4">
        <dgm:presLayoutVars>
          <dgm:bulletEnabled val="1"/>
        </dgm:presLayoutVars>
      </dgm:prSet>
      <dgm:spPr/>
      <dgm:t>
        <a:bodyPr/>
        <a:lstStyle/>
        <a:p>
          <a:endParaRPr lang="it-IT"/>
        </a:p>
      </dgm:t>
    </dgm:pt>
  </dgm:ptLst>
  <dgm:cxnLst>
    <dgm:cxn modelId="{2BE8311E-C36A-4D80-BFD9-6D825C78E809}" srcId="{90C477E0-2F5C-43B4-8558-3CFD10C682B9}" destId="{34A9AE16-D9E4-429E-A95B-91249EA38586}" srcOrd="0" destOrd="0" parTransId="{F41E95BF-87B9-4970-9B6A-C03A0EE14511}" sibTransId="{72BDDC2F-5E20-4A24-B2CC-61F02D6E5E0A}"/>
    <dgm:cxn modelId="{19E45F1F-B813-4712-BF8A-2A731E670C8E}" type="presOf" srcId="{22940897-CC78-42B1-8C06-C4A88D5E3421}" destId="{E784C6FE-0924-4187-996C-0EBD756F8BFC}" srcOrd="0" destOrd="0" presId="urn:microsoft.com/office/officeart/2005/8/layout/list1"/>
    <dgm:cxn modelId="{FB2DE212-C83B-41AF-A301-6F54C0229FD9}" type="presOf" srcId="{BBEEDF4D-0E0C-472A-848C-483BE5D658C4}" destId="{E65ADBDE-622A-4C77-821E-5397B68446C4}" srcOrd="0" destOrd="0" presId="urn:microsoft.com/office/officeart/2005/8/layout/list1"/>
    <dgm:cxn modelId="{0D2A4C7B-FB43-474D-BA61-ADEBE2218CE8}" type="presOf" srcId="{0B3FF43F-1DB5-4419-9E5C-B60ED1F90C75}" destId="{17E79EBB-B460-4CBB-953D-05873857E590}" srcOrd="0" destOrd="0" presId="urn:microsoft.com/office/officeart/2005/8/layout/list1"/>
    <dgm:cxn modelId="{E37EB348-8622-4FFC-A4AA-2372E4458CBF}" srcId="{84B9C24C-1F41-467C-8384-59249B9FC668}" destId="{90C477E0-2F5C-43B4-8558-3CFD10C682B9}" srcOrd="3" destOrd="0" parTransId="{E941425D-5EBC-4D21-A48D-3E79B2DDEA3E}" sibTransId="{44415F6D-F77B-42AA-8910-FB248FFED902}"/>
    <dgm:cxn modelId="{18A56212-A0B2-4A02-BDF0-8821DFA72B64}" srcId="{0B3FF43F-1DB5-4419-9E5C-B60ED1F90C75}" destId="{22940897-CC78-42B1-8C06-C4A88D5E3421}" srcOrd="0" destOrd="0" parTransId="{5DA96C58-17E5-49F2-B1DE-80EA283D3CED}" sibTransId="{C4B7DA84-FF8E-4EA0-B1B4-609BEF459E8D}"/>
    <dgm:cxn modelId="{55CFBB36-9FFD-4423-B632-CEEAA012E2C1}" srcId="{0EB02CD2-A1A0-43C5-A999-0DD748BB47FB}" destId="{BBEEDF4D-0E0C-472A-848C-483BE5D658C4}" srcOrd="0" destOrd="0" parTransId="{1CC69288-9E26-480E-ADC1-8FF2FEF32825}" sibTransId="{1FB87EB5-45ED-4637-ACAD-14C04BD02789}"/>
    <dgm:cxn modelId="{79B4ECC9-C0D5-4387-800E-D099EC25FBE7}" type="presOf" srcId="{90C477E0-2F5C-43B4-8558-3CFD10C682B9}" destId="{FD931A2E-A814-4A1C-BD68-D4360D2BD0A4}" srcOrd="1" destOrd="0" presId="urn:microsoft.com/office/officeart/2005/8/layout/list1"/>
    <dgm:cxn modelId="{A4D8EA1F-376F-4EFF-A139-FA19B7A5AA35}" type="presOf" srcId="{0B3FF43F-1DB5-4419-9E5C-B60ED1F90C75}" destId="{43C7418E-E124-4617-A4C1-2AE5DA8F454D}" srcOrd="1" destOrd="0" presId="urn:microsoft.com/office/officeart/2005/8/layout/list1"/>
    <dgm:cxn modelId="{A6B67F4B-3982-4619-BCBC-60BF470D16C9}" type="presOf" srcId="{84B9C24C-1F41-467C-8384-59249B9FC668}" destId="{92A1F34E-6307-4487-BCE0-A5375CAA78DF}" srcOrd="0" destOrd="0" presId="urn:microsoft.com/office/officeart/2005/8/layout/list1"/>
    <dgm:cxn modelId="{520F88A4-6EA2-45D6-9868-D248CD0795DB}" type="presOf" srcId="{BDB0DB45-639E-4427-A984-4318F91D2D18}" destId="{3B2A1712-0EAA-4BF6-ACA6-E3285605D0DF}" srcOrd="0" destOrd="0" presId="urn:microsoft.com/office/officeart/2005/8/layout/list1"/>
    <dgm:cxn modelId="{EDB1814F-CEF0-429C-A1DD-94EFC55BDCBC}" type="presOf" srcId="{0EB02CD2-A1A0-43C5-A999-0DD748BB47FB}" destId="{9CBCE601-0B50-4821-A700-4CCB132EEC2E}" srcOrd="1" destOrd="0" presId="urn:microsoft.com/office/officeart/2005/8/layout/list1"/>
    <dgm:cxn modelId="{2FAB1286-3C1F-440E-AF99-009AB6D9850D}" srcId="{84B9C24C-1F41-467C-8384-59249B9FC668}" destId="{BDB0DB45-639E-4427-A984-4318F91D2D18}" srcOrd="2" destOrd="0" parTransId="{27D4299D-E314-46F9-A409-68DF8A458C90}" sibTransId="{BB8A9B4C-CC35-4C66-96DB-DFB349FE0284}"/>
    <dgm:cxn modelId="{7826652C-FB3F-4184-BE73-71CCE8D51874}" srcId="{84B9C24C-1F41-467C-8384-59249B9FC668}" destId="{0B3FF43F-1DB5-4419-9E5C-B60ED1F90C75}" srcOrd="1" destOrd="0" parTransId="{F333F8DB-E184-47CF-8240-5B7BA1CEE535}" sibTransId="{C8D7D0BB-8E86-45DC-AEB6-65416A8584C5}"/>
    <dgm:cxn modelId="{DA783C8A-E41C-415B-8DAA-2AF080ED0A53}" srcId="{BDB0DB45-639E-4427-A984-4318F91D2D18}" destId="{6184F33C-9EFD-4E1E-8B77-F3607F837FBE}" srcOrd="0" destOrd="0" parTransId="{1E516EA6-D10E-451C-ADBA-1C5BC6C535A0}" sibTransId="{B5A52BCC-9B0B-4987-A191-240F9B4DCEF9}"/>
    <dgm:cxn modelId="{737DB765-7EFE-405E-870A-57AF3A70562C}" srcId="{84B9C24C-1F41-467C-8384-59249B9FC668}" destId="{0EB02CD2-A1A0-43C5-A999-0DD748BB47FB}" srcOrd="0" destOrd="0" parTransId="{6E6FD775-9271-4FA9-A90A-692249EB7D1A}" sibTransId="{90188655-A30D-4376-A7FA-159074155414}"/>
    <dgm:cxn modelId="{565D2F8D-6B80-4974-AA4F-64704F3C6BB8}" type="presOf" srcId="{6184F33C-9EFD-4E1E-8B77-F3607F837FBE}" destId="{FE81768C-2754-46C4-A786-3AAFD8F055E8}" srcOrd="0" destOrd="0" presId="urn:microsoft.com/office/officeart/2005/8/layout/list1"/>
    <dgm:cxn modelId="{43A9AEF1-ACA2-4D9E-ABEC-65C8A0898AC9}" type="presOf" srcId="{0EB02CD2-A1A0-43C5-A999-0DD748BB47FB}" destId="{D04248F9-5F11-49F3-994D-7B94441BA730}" srcOrd="0" destOrd="0" presId="urn:microsoft.com/office/officeart/2005/8/layout/list1"/>
    <dgm:cxn modelId="{AC3F1590-21A4-44B2-8243-CC68D04A48E4}" type="presOf" srcId="{BDB0DB45-639E-4427-A984-4318F91D2D18}" destId="{1805C179-657D-4B8B-B6D8-A51093DEFFD4}" srcOrd="1" destOrd="0" presId="urn:microsoft.com/office/officeart/2005/8/layout/list1"/>
    <dgm:cxn modelId="{3F2711B4-419E-4475-935E-9CAB74BCB72B}" type="presOf" srcId="{90C477E0-2F5C-43B4-8558-3CFD10C682B9}" destId="{FDC3A024-8383-4F8A-A40E-44BDE388C63F}" srcOrd="0" destOrd="0" presId="urn:microsoft.com/office/officeart/2005/8/layout/list1"/>
    <dgm:cxn modelId="{84824A3A-B229-4683-9651-A9BB1F910A23}" type="presOf" srcId="{34A9AE16-D9E4-429E-A95B-91249EA38586}" destId="{5FFC38DA-9DF3-403D-BC5D-2FC3E55EE260}" srcOrd="0" destOrd="0" presId="urn:microsoft.com/office/officeart/2005/8/layout/list1"/>
    <dgm:cxn modelId="{016D1470-1139-41F2-8826-FF032613F3F6}" type="presParOf" srcId="{92A1F34E-6307-4487-BCE0-A5375CAA78DF}" destId="{E74F52AC-1DED-4CAB-B61F-8084E08BB5CF}" srcOrd="0" destOrd="0" presId="urn:microsoft.com/office/officeart/2005/8/layout/list1"/>
    <dgm:cxn modelId="{B6B4A687-003A-4344-AF1D-4A0F5AF99996}" type="presParOf" srcId="{E74F52AC-1DED-4CAB-B61F-8084E08BB5CF}" destId="{D04248F9-5F11-49F3-994D-7B94441BA730}" srcOrd="0" destOrd="0" presId="urn:microsoft.com/office/officeart/2005/8/layout/list1"/>
    <dgm:cxn modelId="{86DB308C-7626-4EDE-A493-38B3034C167D}" type="presParOf" srcId="{E74F52AC-1DED-4CAB-B61F-8084E08BB5CF}" destId="{9CBCE601-0B50-4821-A700-4CCB132EEC2E}" srcOrd="1" destOrd="0" presId="urn:microsoft.com/office/officeart/2005/8/layout/list1"/>
    <dgm:cxn modelId="{6EA901EF-F9BC-40DC-9A43-BDCCE6A88F02}" type="presParOf" srcId="{92A1F34E-6307-4487-BCE0-A5375CAA78DF}" destId="{C83691D0-4001-4435-89FF-1F01C5D0DC8C}" srcOrd="1" destOrd="0" presId="urn:microsoft.com/office/officeart/2005/8/layout/list1"/>
    <dgm:cxn modelId="{8BCE2073-D316-4C72-A666-D6F0D3E287BC}" type="presParOf" srcId="{92A1F34E-6307-4487-BCE0-A5375CAA78DF}" destId="{E65ADBDE-622A-4C77-821E-5397B68446C4}" srcOrd="2" destOrd="0" presId="urn:microsoft.com/office/officeart/2005/8/layout/list1"/>
    <dgm:cxn modelId="{592C67DB-C41F-4E09-8E28-3615C87E7646}" type="presParOf" srcId="{92A1F34E-6307-4487-BCE0-A5375CAA78DF}" destId="{CC31E59E-3C13-40D0-99A6-DBAC079AD58F}" srcOrd="3" destOrd="0" presId="urn:microsoft.com/office/officeart/2005/8/layout/list1"/>
    <dgm:cxn modelId="{48040589-BF98-4764-83C1-0FE867622DE6}" type="presParOf" srcId="{92A1F34E-6307-4487-BCE0-A5375CAA78DF}" destId="{D75D865A-6E86-4199-89EE-1C3EE95CF900}" srcOrd="4" destOrd="0" presId="urn:microsoft.com/office/officeart/2005/8/layout/list1"/>
    <dgm:cxn modelId="{990A3701-B01F-4599-9DB2-C706CAFFABCC}" type="presParOf" srcId="{D75D865A-6E86-4199-89EE-1C3EE95CF900}" destId="{17E79EBB-B460-4CBB-953D-05873857E590}" srcOrd="0" destOrd="0" presId="urn:microsoft.com/office/officeart/2005/8/layout/list1"/>
    <dgm:cxn modelId="{361453C5-3B6C-4968-BDA6-2A389CE9F20A}" type="presParOf" srcId="{D75D865A-6E86-4199-89EE-1C3EE95CF900}" destId="{43C7418E-E124-4617-A4C1-2AE5DA8F454D}" srcOrd="1" destOrd="0" presId="urn:microsoft.com/office/officeart/2005/8/layout/list1"/>
    <dgm:cxn modelId="{9FC5CD55-0E7B-4746-85DA-4E0756ABE592}" type="presParOf" srcId="{92A1F34E-6307-4487-BCE0-A5375CAA78DF}" destId="{257CF642-848C-4CF9-B98E-42F26C51DD57}" srcOrd="5" destOrd="0" presId="urn:microsoft.com/office/officeart/2005/8/layout/list1"/>
    <dgm:cxn modelId="{8DB00D7A-BE38-4030-9101-E19024306229}" type="presParOf" srcId="{92A1F34E-6307-4487-BCE0-A5375CAA78DF}" destId="{E784C6FE-0924-4187-996C-0EBD756F8BFC}" srcOrd="6" destOrd="0" presId="urn:microsoft.com/office/officeart/2005/8/layout/list1"/>
    <dgm:cxn modelId="{7379F60A-1FDD-4757-A56F-3714E8BBE03E}" type="presParOf" srcId="{92A1F34E-6307-4487-BCE0-A5375CAA78DF}" destId="{29BF5418-9ADF-4430-AC12-E7F4F30F499D}" srcOrd="7" destOrd="0" presId="urn:microsoft.com/office/officeart/2005/8/layout/list1"/>
    <dgm:cxn modelId="{6CB1B25B-AF56-419D-8650-5DB4BCA5E6AA}" type="presParOf" srcId="{92A1F34E-6307-4487-BCE0-A5375CAA78DF}" destId="{DA46F103-DA52-4635-8C01-EA9B3D08AD7A}" srcOrd="8" destOrd="0" presId="urn:microsoft.com/office/officeart/2005/8/layout/list1"/>
    <dgm:cxn modelId="{DFFB65F9-508B-4F85-8DB8-F68E49476E65}" type="presParOf" srcId="{DA46F103-DA52-4635-8C01-EA9B3D08AD7A}" destId="{3B2A1712-0EAA-4BF6-ACA6-E3285605D0DF}" srcOrd="0" destOrd="0" presId="urn:microsoft.com/office/officeart/2005/8/layout/list1"/>
    <dgm:cxn modelId="{80E67C9D-84D2-47A5-8730-1DF00B40CAFF}" type="presParOf" srcId="{DA46F103-DA52-4635-8C01-EA9B3D08AD7A}" destId="{1805C179-657D-4B8B-B6D8-A51093DEFFD4}" srcOrd="1" destOrd="0" presId="urn:microsoft.com/office/officeart/2005/8/layout/list1"/>
    <dgm:cxn modelId="{7A085805-1AEB-4BA1-B614-BA087459A71B}" type="presParOf" srcId="{92A1F34E-6307-4487-BCE0-A5375CAA78DF}" destId="{FB98EBCB-57B0-4814-A15E-390CBD01C93F}" srcOrd="9" destOrd="0" presId="urn:microsoft.com/office/officeart/2005/8/layout/list1"/>
    <dgm:cxn modelId="{D5CEE5A8-DF76-4D22-A858-F433BAFE39BD}" type="presParOf" srcId="{92A1F34E-6307-4487-BCE0-A5375CAA78DF}" destId="{FE81768C-2754-46C4-A786-3AAFD8F055E8}" srcOrd="10" destOrd="0" presId="urn:microsoft.com/office/officeart/2005/8/layout/list1"/>
    <dgm:cxn modelId="{A550A383-8D9C-45D3-B32B-48244C47C990}" type="presParOf" srcId="{92A1F34E-6307-4487-BCE0-A5375CAA78DF}" destId="{B194C7F1-A312-47A7-8A3C-91CCDD82C766}" srcOrd="11" destOrd="0" presId="urn:microsoft.com/office/officeart/2005/8/layout/list1"/>
    <dgm:cxn modelId="{0686EEA1-85D4-4ABF-9278-5DA6C1717414}" type="presParOf" srcId="{92A1F34E-6307-4487-BCE0-A5375CAA78DF}" destId="{696D4FA3-5278-46E3-A126-973AA1DD355E}" srcOrd="12" destOrd="0" presId="urn:microsoft.com/office/officeart/2005/8/layout/list1"/>
    <dgm:cxn modelId="{50D81992-ACD1-4A2A-8858-F1605FD36E05}" type="presParOf" srcId="{696D4FA3-5278-46E3-A126-973AA1DD355E}" destId="{FDC3A024-8383-4F8A-A40E-44BDE388C63F}" srcOrd="0" destOrd="0" presId="urn:microsoft.com/office/officeart/2005/8/layout/list1"/>
    <dgm:cxn modelId="{771A2457-0369-4997-A372-D2594376D6CE}" type="presParOf" srcId="{696D4FA3-5278-46E3-A126-973AA1DD355E}" destId="{FD931A2E-A814-4A1C-BD68-D4360D2BD0A4}" srcOrd="1" destOrd="0" presId="urn:microsoft.com/office/officeart/2005/8/layout/list1"/>
    <dgm:cxn modelId="{595C97B8-EBC6-4A48-AE08-A56B59E7C3A6}" type="presParOf" srcId="{92A1F34E-6307-4487-BCE0-A5375CAA78DF}" destId="{9FD1759C-7082-49B9-AFB0-E44E20562DEE}" srcOrd="13" destOrd="0" presId="urn:microsoft.com/office/officeart/2005/8/layout/list1"/>
    <dgm:cxn modelId="{1323B9F1-0BEA-448A-82E7-E9451786433F}" type="presParOf" srcId="{92A1F34E-6307-4487-BCE0-A5375CAA78DF}" destId="{5FFC38DA-9DF3-403D-BC5D-2FC3E55EE260}"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7E12C5-8756-48FF-8D0C-25B52BE55CB3}">
      <dsp:nvSpPr>
        <dsp:cNvPr id="0" name=""/>
        <dsp:cNvSpPr/>
      </dsp:nvSpPr>
      <dsp:spPr>
        <a:xfrm rot="10800000">
          <a:off x="1203425" y="723"/>
          <a:ext cx="4100102" cy="682773"/>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1084" tIns="60960" rIns="113792" bIns="60960" numCol="1" spcCol="1270" anchor="ctr" anchorCtr="0">
          <a:noAutofit/>
        </a:bodyPr>
        <a:lstStyle/>
        <a:p>
          <a:pPr lvl="0" algn="ctr" defTabSz="711200">
            <a:lnSpc>
              <a:spcPct val="90000"/>
            </a:lnSpc>
            <a:spcBef>
              <a:spcPct val="0"/>
            </a:spcBef>
            <a:spcAft>
              <a:spcPct val="35000"/>
            </a:spcAft>
          </a:pPr>
          <a:r>
            <a:rPr lang="it-IT" sz="1600" b="0" i="0" u="none" strike="noStrike" kern="1200" baseline="0" dirty="0" smtClean="0">
              <a:solidFill>
                <a:schemeClr val="tx1"/>
              </a:solidFill>
              <a:latin typeface="+mn-lt"/>
              <a:ea typeface="+mn-ea"/>
              <a:cs typeface="+mn-cs"/>
            </a:rPr>
            <a:t>non hanno mai valutato la propria esposizione ai rischi</a:t>
          </a:r>
          <a:endParaRPr lang="it-IT" sz="1600" kern="1200" dirty="0"/>
        </a:p>
      </dsp:txBody>
      <dsp:txXfrm rot="10800000">
        <a:off x="1374118" y="723"/>
        <a:ext cx="3929409" cy="682773"/>
      </dsp:txXfrm>
    </dsp:sp>
    <dsp:sp modelId="{3D49CF28-532B-4317-A6EF-9D66FCE61454}">
      <dsp:nvSpPr>
        <dsp:cNvPr id="0" name=""/>
        <dsp:cNvSpPr/>
      </dsp:nvSpPr>
      <dsp:spPr>
        <a:xfrm>
          <a:off x="862039" y="723"/>
          <a:ext cx="682773" cy="682773"/>
        </a:xfrm>
        <a:prstGeom prst="teardrop">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73C9DB29-8374-43D7-83B0-0D4E45F2BE61}">
      <dsp:nvSpPr>
        <dsp:cNvPr id="0" name=""/>
        <dsp:cNvSpPr/>
      </dsp:nvSpPr>
      <dsp:spPr>
        <a:xfrm rot="10800000">
          <a:off x="1203425" y="886435"/>
          <a:ext cx="4100102" cy="682773"/>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1084" tIns="60960" rIns="113792" bIns="60960" numCol="1" spcCol="1270" anchor="ctr" anchorCtr="0">
          <a:noAutofit/>
        </a:bodyPr>
        <a:lstStyle/>
        <a:p>
          <a:pPr lvl="0" algn="ctr" defTabSz="711200">
            <a:lnSpc>
              <a:spcPct val="90000"/>
            </a:lnSpc>
            <a:spcBef>
              <a:spcPct val="0"/>
            </a:spcBef>
            <a:spcAft>
              <a:spcPct val="35000"/>
            </a:spcAft>
          </a:pPr>
          <a:r>
            <a:rPr lang="it-IT" sz="1600" b="0" i="0" u="none" strike="noStrike" kern="1200" baseline="0" dirty="0" smtClean="0">
              <a:solidFill>
                <a:schemeClr val="tx1"/>
              </a:solidFill>
              <a:latin typeface="+mn-lt"/>
              <a:ea typeface="+mn-ea"/>
              <a:cs typeface="+mn-cs"/>
            </a:rPr>
            <a:t>trattano informazioni che possono condizionare la competitività sul mercato</a:t>
          </a:r>
          <a:endParaRPr lang="it-IT" sz="1600" kern="1200" dirty="0" smtClean="0"/>
        </a:p>
      </dsp:txBody>
      <dsp:txXfrm rot="10800000">
        <a:off x="1374118" y="886435"/>
        <a:ext cx="3929409" cy="682773"/>
      </dsp:txXfrm>
    </dsp:sp>
    <dsp:sp modelId="{0CC1D3EA-3B5B-4515-9DD5-EE385C14573C}">
      <dsp:nvSpPr>
        <dsp:cNvPr id="0" name=""/>
        <dsp:cNvSpPr/>
      </dsp:nvSpPr>
      <dsp:spPr>
        <a:xfrm>
          <a:off x="862039" y="886435"/>
          <a:ext cx="682773" cy="682773"/>
        </a:xfrm>
        <a:prstGeom prst="teardrop">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6A4D999D-8DC3-4025-A6E2-700E069F3B15}">
      <dsp:nvSpPr>
        <dsp:cNvPr id="0" name=""/>
        <dsp:cNvSpPr/>
      </dsp:nvSpPr>
      <dsp:spPr>
        <a:xfrm rot="10800000">
          <a:off x="1203425" y="1772147"/>
          <a:ext cx="4100102" cy="682773"/>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1084" tIns="60960" rIns="113792" bIns="60960" numCol="1" spcCol="1270" anchor="ctr" anchorCtr="0">
          <a:noAutofit/>
        </a:bodyPr>
        <a:lstStyle/>
        <a:p>
          <a:pPr lvl="0" algn="ctr" defTabSz="711200">
            <a:lnSpc>
              <a:spcPct val="90000"/>
            </a:lnSpc>
            <a:spcBef>
              <a:spcPct val="0"/>
            </a:spcBef>
            <a:spcAft>
              <a:spcPct val="35000"/>
            </a:spcAft>
          </a:pPr>
          <a:r>
            <a:rPr lang="it-IT" sz="1600" b="0" i="0" u="none" strike="noStrike" kern="1200" baseline="0" dirty="0" smtClean="0">
              <a:solidFill>
                <a:schemeClr val="tx1"/>
              </a:solidFill>
              <a:latin typeface="+mn-lt"/>
              <a:ea typeface="+mn-ea"/>
              <a:cs typeface="+mn-cs"/>
            </a:rPr>
            <a:t>possono essere oggetto di frodi</a:t>
          </a:r>
          <a:endParaRPr lang="it-IT" sz="1600" kern="1200" dirty="0" smtClean="0"/>
        </a:p>
      </dsp:txBody>
      <dsp:txXfrm rot="10800000">
        <a:off x="1374118" y="1772147"/>
        <a:ext cx="3929409" cy="682773"/>
      </dsp:txXfrm>
    </dsp:sp>
    <dsp:sp modelId="{98F16152-44FF-4706-ABF2-3E3AAA5FCBD6}">
      <dsp:nvSpPr>
        <dsp:cNvPr id="0" name=""/>
        <dsp:cNvSpPr/>
      </dsp:nvSpPr>
      <dsp:spPr>
        <a:xfrm>
          <a:off x="862039" y="1772147"/>
          <a:ext cx="682773" cy="682773"/>
        </a:xfrm>
        <a:prstGeom prst="teardrop">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EAADEC-C86A-4BDA-B845-987DA8A8C694}">
      <dsp:nvSpPr>
        <dsp:cNvPr id="0" name=""/>
        <dsp:cNvSpPr/>
      </dsp:nvSpPr>
      <dsp:spPr>
        <a:xfrm rot="10800000">
          <a:off x="1158168" y="640"/>
          <a:ext cx="4100102" cy="501742"/>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1255" tIns="60960" rIns="113792" bIns="60960" numCol="1" spcCol="1270" anchor="ctr" anchorCtr="0">
          <a:noAutofit/>
        </a:bodyPr>
        <a:lstStyle/>
        <a:p>
          <a:pPr lvl="0" algn="ctr" defTabSz="711200">
            <a:lnSpc>
              <a:spcPct val="90000"/>
            </a:lnSpc>
            <a:spcBef>
              <a:spcPct val="0"/>
            </a:spcBef>
            <a:spcAft>
              <a:spcPct val="35000"/>
            </a:spcAft>
          </a:pPr>
          <a:r>
            <a:rPr lang="it-IT" sz="1600" b="0" i="0" u="none" strike="noStrike" kern="1200" baseline="0" dirty="0" smtClean="0">
              <a:solidFill>
                <a:schemeClr val="tx1"/>
              </a:solidFill>
              <a:latin typeface="+mn-lt"/>
              <a:ea typeface="+mn-ea"/>
              <a:cs typeface="+mn-cs"/>
            </a:rPr>
            <a:t>sono interconnesse in via telematica con clienti e fornitori</a:t>
          </a:r>
          <a:endParaRPr lang="it-IT" sz="1600" kern="1200" dirty="0" smtClean="0"/>
        </a:p>
      </dsp:txBody>
      <dsp:txXfrm rot="10800000">
        <a:off x="1283603" y="640"/>
        <a:ext cx="3974667" cy="501742"/>
      </dsp:txXfrm>
    </dsp:sp>
    <dsp:sp modelId="{FF48DE2A-020F-4AB6-BD82-E6A87A035F7D}">
      <dsp:nvSpPr>
        <dsp:cNvPr id="0" name=""/>
        <dsp:cNvSpPr/>
      </dsp:nvSpPr>
      <dsp:spPr>
        <a:xfrm>
          <a:off x="907296" y="640"/>
          <a:ext cx="501742" cy="501742"/>
        </a:xfrm>
        <a:prstGeom prst="teardrop">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0C17E469-5B45-484D-8EDA-F43EBCEAF9D9}">
      <dsp:nvSpPr>
        <dsp:cNvPr id="0" name=""/>
        <dsp:cNvSpPr/>
      </dsp:nvSpPr>
      <dsp:spPr>
        <a:xfrm rot="10800000">
          <a:off x="1158168" y="651513"/>
          <a:ext cx="4100102" cy="501742"/>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1255" tIns="60960" rIns="113792" bIns="60960" numCol="1" spcCol="1270" anchor="ctr" anchorCtr="0">
          <a:noAutofit/>
        </a:bodyPr>
        <a:lstStyle/>
        <a:p>
          <a:pPr lvl="0" algn="ctr" defTabSz="711200">
            <a:lnSpc>
              <a:spcPct val="90000"/>
            </a:lnSpc>
            <a:spcBef>
              <a:spcPct val="0"/>
            </a:spcBef>
            <a:spcAft>
              <a:spcPct val="35000"/>
            </a:spcAft>
          </a:pPr>
          <a:r>
            <a:rPr lang="it-IT" sz="1600" b="0" i="0" u="none" strike="noStrike" kern="1200" baseline="0" smtClean="0">
              <a:solidFill>
                <a:schemeClr val="tx1"/>
              </a:solidFill>
              <a:latin typeface="+mn-lt"/>
              <a:ea typeface="+mn-ea"/>
              <a:cs typeface="+mn-cs"/>
            </a:rPr>
            <a:t>trattano </a:t>
          </a:r>
          <a:r>
            <a:rPr lang="it-IT" sz="1600" b="0" i="0" u="none" strike="noStrike" kern="1200" baseline="0" dirty="0" smtClean="0">
              <a:solidFill>
                <a:schemeClr val="tx1"/>
              </a:solidFill>
              <a:latin typeface="+mn-lt"/>
              <a:ea typeface="+mn-ea"/>
              <a:cs typeface="+mn-cs"/>
            </a:rPr>
            <a:t>informazioni “critiche” </a:t>
          </a:r>
          <a:endParaRPr lang="it-IT" sz="1600" kern="1200" dirty="0" smtClean="0"/>
        </a:p>
      </dsp:txBody>
      <dsp:txXfrm rot="10800000">
        <a:off x="1283603" y="651513"/>
        <a:ext cx="3974667" cy="501742"/>
      </dsp:txXfrm>
    </dsp:sp>
    <dsp:sp modelId="{E0189307-5EB4-41E7-BBE0-7DD4570CD74F}">
      <dsp:nvSpPr>
        <dsp:cNvPr id="0" name=""/>
        <dsp:cNvSpPr/>
      </dsp:nvSpPr>
      <dsp:spPr>
        <a:xfrm>
          <a:off x="907296" y="651513"/>
          <a:ext cx="501742" cy="501742"/>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376397B0-9929-46C8-B3F2-53ED7C71A3C3}">
      <dsp:nvSpPr>
        <dsp:cNvPr id="0" name=""/>
        <dsp:cNvSpPr/>
      </dsp:nvSpPr>
      <dsp:spPr>
        <a:xfrm rot="10800000">
          <a:off x="1158168" y="1302387"/>
          <a:ext cx="4100102" cy="501742"/>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1255" tIns="60960" rIns="113792" bIns="60960" numCol="1" spcCol="1270" anchor="ctr" anchorCtr="0">
          <a:noAutofit/>
        </a:bodyPr>
        <a:lstStyle/>
        <a:p>
          <a:pPr lvl="0" algn="ctr" defTabSz="711200">
            <a:lnSpc>
              <a:spcPct val="90000"/>
            </a:lnSpc>
            <a:spcBef>
              <a:spcPct val="0"/>
            </a:spcBef>
            <a:spcAft>
              <a:spcPct val="35000"/>
            </a:spcAft>
          </a:pPr>
          <a:r>
            <a:rPr lang="it-IT" sz="1600" b="0" i="0" u="none" strike="noStrike" kern="1200" baseline="0" dirty="0" smtClean="0">
              <a:solidFill>
                <a:schemeClr val="tx1"/>
              </a:solidFill>
              <a:latin typeface="+mn-lt"/>
              <a:ea typeface="+mn-ea"/>
              <a:cs typeface="+mn-cs"/>
            </a:rPr>
            <a:t>terziarizzano senza adeguati controlli</a:t>
          </a:r>
          <a:endParaRPr lang="it-IT" sz="1600" kern="1200" dirty="0"/>
        </a:p>
      </dsp:txBody>
      <dsp:txXfrm rot="10800000">
        <a:off x="1283603" y="1302387"/>
        <a:ext cx="3974667" cy="501742"/>
      </dsp:txXfrm>
    </dsp:sp>
    <dsp:sp modelId="{3E7594B0-C96B-4203-809A-573592CB83D8}">
      <dsp:nvSpPr>
        <dsp:cNvPr id="0" name=""/>
        <dsp:cNvSpPr/>
      </dsp:nvSpPr>
      <dsp:spPr>
        <a:xfrm>
          <a:off x="907296" y="1302387"/>
          <a:ext cx="501742" cy="501742"/>
        </a:xfrm>
        <a:prstGeom prst="teardrop">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DF6878C-440D-42AD-8B82-08FDA9CA718F}">
      <dsp:nvSpPr>
        <dsp:cNvPr id="0" name=""/>
        <dsp:cNvSpPr/>
      </dsp:nvSpPr>
      <dsp:spPr>
        <a:xfrm rot="10800000">
          <a:off x="1158168" y="1953261"/>
          <a:ext cx="4100102" cy="501742"/>
        </a:xfrm>
        <a:prstGeom prst="homePlate">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21255" tIns="60960" rIns="113792" bIns="60960" numCol="1" spcCol="1270" anchor="ctr" anchorCtr="0">
          <a:noAutofit/>
        </a:bodyPr>
        <a:lstStyle/>
        <a:p>
          <a:pPr lvl="0" algn="ctr" defTabSz="711200">
            <a:lnSpc>
              <a:spcPct val="90000"/>
            </a:lnSpc>
            <a:spcBef>
              <a:spcPct val="0"/>
            </a:spcBef>
            <a:spcAft>
              <a:spcPct val="35000"/>
            </a:spcAft>
          </a:pPr>
          <a:r>
            <a:rPr lang="it-IT" sz="1600" b="0" i="0" u="none" strike="noStrike" kern="1200" baseline="0" dirty="0" smtClean="0">
              <a:solidFill>
                <a:schemeClr val="tx1"/>
              </a:solidFill>
              <a:latin typeface="+mn-lt"/>
              <a:ea typeface="+mn-ea"/>
              <a:cs typeface="+mn-cs"/>
            </a:rPr>
            <a:t>usano nuove tecnologie, anche in area produttiva</a:t>
          </a:r>
          <a:endParaRPr lang="it-IT" sz="1600" kern="1200" dirty="0"/>
        </a:p>
      </dsp:txBody>
      <dsp:txXfrm rot="10800000">
        <a:off x="1283603" y="1953261"/>
        <a:ext cx="3974667" cy="501742"/>
      </dsp:txXfrm>
    </dsp:sp>
    <dsp:sp modelId="{4700440B-3A5B-4288-9AF6-27460880C15C}">
      <dsp:nvSpPr>
        <dsp:cNvPr id="0" name=""/>
        <dsp:cNvSpPr/>
      </dsp:nvSpPr>
      <dsp:spPr>
        <a:xfrm>
          <a:off x="907296" y="1953261"/>
          <a:ext cx="501742" cy="501742"/>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0C159F-EC5A-417D-AF01-CBB78C20C534}">
      <dsp:nvSpPr>
        <dsp:cNvPr id="0" name=""/>
        <dsp:cNvSpPr/>
      </dsp:nvSpPr>
      <dsp:spPr>
        <a:xfrm>
          <a:off x="0" y="0"/>
          <a:ext cx="5212443" cy="782187"/>
        </a:xfrm>
        <a:prstGeom prst="roundRect">
          <a:avLst>
            <a:gd name="adj" fmla="val 10000"/>
          </a:avLst>
        </a:prstGeom>
        <a:solidFill>
          <a:schemeClr val="accent1">
            <a:alpha val="90000"/>
            <a:tint val="40000"/>
            <a:hueOff val="0"/>
            <a:satOff val="0"/>
            <a:lumOff val="0"/>
            <a:alphaOff val="0"/>
          </a:schemeClr>
        </a:solidFill>
        <a:ln w="19050"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D5CDC5-9660-4CED-80A4-37D55E7D0CF4}">
      <dsp:nvSpPr>
        <dsp:cNvPr id="0" name=""/>
        <dsp:cNvSpPr/>
      </dsp:nvSpPr>
      <dsp:spPr>
        <a:xfrm>
          <a:off x="157808" y="104291"/>
          <a:ext cx="1138796" cy="573604"/>
        </a:xfrm>
        <a:prstGeom prst="roundRect">
          <a:avLst>
            <a:gd name="adj" fmla="val 10000"/>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6000" b="-3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87041B0-A90A-40E4-AD69-1D725A255099}">
      <dsp:nvSpPr>
        <dsp:cNvPr id="0" name=""/>
        <dsp:cNvSpPr/>
      </dsp:nvSpPr>
      <dsp:spPr>
        <a:xfrm rot="10800000">
          <a:off x="157808" y="782187"/>
          <a:ext cx="1138796" cy="956007"/>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0">
          <a:noAutofit/>
        </a:bodyPr>
        <a:lstStyle/>
        <a:p>
          <a:pPr lvl="0" algn="ctr" defTabSz="444500">
            <a:lnSpc>
              <a:spcPct val="90000"/>
            </a:lnSpc>
            <a:spcBef>
              <a:spcPct val="0"/>
            </a:spcBef>
            <a:spcAft>
              <a:spcPct val="35000"/>
            </a:spcAft>
          </a:pPr>
          <a:r>
            <a:rPr lang="it-IT" sz="1000" kern="1200" dirty="0" smtClean="0"/>
            <a:t>INFORMAZIONI</a:t>
          </a:r>
          <a:endParaRPr lang="it-IT" sz="1000" kern="1200" dirty="0"/>
        </a:p>
      </dsp:txBody>
      <dsp:txXfrm rot="10800000">
        <a:off x="187209" y="782187"/>
        <a:ext cx="1079994" cy="926606"/>
      </dsp:txXfrm>
    </dsp:sp>
    <dsp:sp modelId="{FEE2DDF1-CF5F-4423-83E8-02E80C987FAE}">
      <dsp:nvSpPr>
        <dsp:cNvPr id="0" name=""/>
        <dsp:cNvSpPr/>
      </dsp:nvSpPr>
      <dsp:spPr>
        <a:xfrm>
          <a:off x="1410485" y="104291"/>
          <a:ext cx="1138796" cy="573604"/>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36000" b="-3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AB0F25-B309-437A-9549-878F167DDF3C}">
      <dsp:nvSpPr>
        <dsp:cNvPr id="0" name=""/>
        <dsp:cNvSpPr/>
      </dsp:nvSpPr>
      <dsp:spPr>
        <a:xfrm rot="10800000">
          <a:off x="1410485" y="782187"/>
          <a:ext cx="1138796" cy="956007"/>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0">
          <a:noAutofit/>
        </a:bodyPr>
        <a:lstStyle/>
        <a:p>
          <a:pPr lvl="0" algn="ctr" defTabSz="444500">
            <a:lnSpc>
              <a:spcPct val="90000"/>
            </a:lnSpc>
            <a:spcBef>
              <a:spcPct val="0"/>
            </a:spcBef>
            <a:spcAft>
              <a:spcPct val="35000"/>
            </a:spcAft>
          </a:pPr>
          <a:r>
            <a:rPr lang="it-IT" sz="1000" kern="1200" dirty="0" smtClean="0"/>
            <a:t>SUPPORTI</a:t>
          </a:r>
          <a:endParaRPr lang="it-IT" sz="1000" kern="1200" dirty="0"/>
        </a:p>
      </dsp:txBody>
      <dsp:txXfrm rot="10800000">
        <a:off x="1439886" y="782187"/>
        <a:ext cx="1079994" cy="926606"/>
      </dsp:txXfrm>
    </dsp:sp>
    <dsp:sp modelId="{08713DCC-C4F5-4E27-AFC0-A1FFD13B6FCB}">
      <dsp:nvSpPr>
        <dsp:cNvPr id="0" name=""/>
        <dsp:cNvSpPr/>
      </dsp:nvSpPr>
      <dsp:spPr>
        <a:xfrm>
          <a:off x="2663161" y="104291"/>
          <a:ext cx="1138796" cy="573604"/>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27000" b="-27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C8F0268-FC28-4B77-979C-4C7549DE14D4}">
      <dsp:nvSpPr>
        <dsp:cNvPr id="0" name=""/>
        <dsp:cNvSpPr/>
      </dsp:nvSpPr>
      <dsp:spPr>
        <a:xfrm rot="10800000">
          <a:off x="2679491" y="782187"/>
          <a:ext cx="1138796" cy="956007"/>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0">
          <a:noAutofit/>
        </a:bodyPr>
        <a:lstStyle/>
        <a:p>
          <a:pPr lvl="0" algn="ctr" defTabSz="444500">
            <a:lnSpc>
              <a:spcPct val="90000"/>
            </a:lnSpc>
            <a:spcBef>
              <a:spcPct val="0"/>
            </a:spcBef>
            <a:spcAft>
              <a:spcPct val="35000"/>
            </a:spcAft>
          </a:pPr>
          <a:r>
            <a:rPr lang="it-IT" sz="1000" kern="1200" dirty="0" smtClean="0"/>
            <a:t>STRUMENTI</a:t>
          </a:r>
          <a:endParaRPr lang="it-IT" sz="1000" kern="1200" dirty="0"/>
        </a:p>
      </dsp:txBody>
      <dsp:txXfrm rot="10800000">
        <a:off x="2708892" y="782187"/>
        <a:ext cx="1079994" cy="926606"/>
      </dsp:txXfrm>
    </dsp:sp>
    <dsp:sp modelId="{BB7EC753-9810-4019-9250-D2A48CF43713}">
      <dsp:nvSpPr>
        <dsp:cNvPr id="0" name=""/>
        <dsp:cNvSpPr/>
      </dsp:nvSpPr>
      <dsp:spPr>
        <a:xfrm>
          <a:off x="3915837" y="104291"/>
          <a:ext cx="1138796" cy="573604"/>
        </a:xfrm>
        <a:prstGeom prst="roundRect">
          <a:avLst>
            <a:gd name="adj" fmla="val 1000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36000" b="-36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F4662F-3306-46F0-B509-CC9EA74CDFD9}">
      <dsp:nvSpPr>
        <dsp:cNvPr id="0" name=""/>
        <dsp:cNvSpPr/>
      </dsp:nvSpPr>
      <dsp:spPr>
        <a:xfrm rot="10800000">
          <a:off x="3915837" y="782187"/>
          <a:ext cx="1138796" cy="956007"/>
        </a:xfrm>
        <a:prstGeom prst="round2SameRect">
          <a:avLst>
            <a:gd name="adj1" fmla="val 10500"/>
            <a:gd name="adj2" fmla="val 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t" anchorCtr="0">
          <a:noAutofit/>
        </a:bodyPr>
        <a:lstStyle/>
        <a:p>
          <a:pPr lvl="0" algn="ctr" defTabSz="444500">
            <a:lnSpc>
              <a:spcPct val="90000"/>
            </a:lnSpc>
            <a:spcBef>
              <a:spcPct val="0"/>
            </a:spcBef>
            <a:spcAft>
              <a:spcPct val="35000"/>
            </a:spcAft>
          </a:pPr>
          <a:r>
            <a:rPr lang="it-IT" sz="1000" kern="1200" smtClean="0"/>
            <a:t>PERSONE</a:t>
          </a:r>
          <a:endParaRPr lang="it-IT" sz="1000" kern="1200" dirty="0"/>
        </a:p>
      </dsp:txBody>
      <dsp:txXfrm rot="10800000">
        <a:off x="3945238" y="782187"/>
        <a:ext cx="1079994" cy="9266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7E9B2-2E1C-44FD-807D-76D905691AC2}">
      <dsp:nvSpPr>
        <dsp:cNvPr id="0" name=""/>
        <dsp:cNvSpPr/>
      </dsp:nvSpPr>
      <dsp:spPr>
        <a:xfrm>
          <a:off x="0" y="0"/>
          <a:ext cx="1184032" cy="313494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it-IT" sz="1400" b="0" i="0" u="none" strike="noStrike" kern="1200" baseline="0" dirty="0" err="1" smtClean="0">
              <a:solidFill>
                <a:schemeClr val="tx1"/>
              </a:solidFill>
              <a:latin typeface="+mn-lt"/>
              <a:ea typeface="+mn-ea"/>
              <a:cs typeface="+mn-cs"/>
            </a:rPr>
            <a:t>Cloud</a:t>
          </a:r>
          <a:r>
            <a:rPr lang="it-IT" sz="1400" b="0" i="0" u="none" strike="noStrike" kern="1200" baseline="0" dirty="0" smtClean="0">
              <a:solidFill>
                <a:schemeClr val="tx1"/>
              </a:solidFill>
              <a:latin typeface="+mn-lt"/>
              <a:ea typeface="+mn-ea"/>
              <a:cs typeface="+mn-cs"/>
            </a:rPr>
            <a:t> Computing</a:t>
          </a:r>
          <a:endParaRPr lang="it-IT" sz="1400" i="0" kern="1200" dirty="0"/>
        </a:p>
      </dsp:txBody>
      <dsp:txXfrm>
        <a:off x="0" y="1253976"/>
        <a:ext cx="1184032" cy="1253976"/>
      </dsp:txXfrm>
    </dsp:sp>
    <dsp:sp modelId="{AD908F5B-BFD2-4710-B7B8-C275DF75C304}">
      <dsp:nvSpPr>
        <dsp:cNvPr id="0" name=""/>
        <dsp:cNvSpPr/>
      </dsp:nvSpPr>
      <dsp:spPr>
        <a:xfrm>
          <a:off x="70048" y="188096"/>
          <a:ext cx="1043935" cy="1043935"/>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0ABD13-D6E8-479C-B300-353B1495F353}">
      <dsp:nvSpPr>
        <dsp:cNvPr id="0" name=""/>
        <dsp:cNvSpPr/>
      </dsp:nvSpPr>
      <dsp:spPr>
        <a:xfrm>
          <a:off x="1219553" y="0"/>
          <a:ext cx="1184032" cy="313494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it-IT" sz="1400" kern="1200" dirty="0" smtClean="0"/>
            <a:t>Mobile</a:t>
          </a:r>
          <a:endParaRPr lang="it-IT" sz="1400" kern="1200" dirty="0"/>
        </a:p>
      </dsp:txBody>
      <dsp:txXfrm>
        <a:off x="1219553" y="1253976"/>
        <a:ext cx="1184032" cy="1253976"/>
      </dsp:txXfrm>
    </dsp:sp>
    <dsp:sp modelId="{F388B557-2BBB-477E-A06F-8A61068EFC46}">
      <dsp:nvSpPr>
        <dsp:cNvPr id="0" name=""/>
        <dsp:cNvSpPr/>
      </dsp:nvSpPr>
      <dsp:spPr>
        <a:xfrm>
          <a:off x="1289602" y="188096"/>
          <a:ext cx="1043935" cy="1043935"/>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C69C84-37A9-43B7-ABBA-27D7F1AF333F}">
      <dsp:nvSpPr>
        <dsp:cNvPr id="0" name=""/>
        <dsp:cNvSpPr/>
      </dsp:nvSpPr>
      <dsp:spPr>
        <a:xfrm>
          <a:off x="2439107" y="0"/>
          <a:ext cx="1184032" cy="313494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it-IT" sz="1400" kern="1200" dirty="0" smtClean="0"/>
            <a:t>Social Network</a:t>
          </a:r>
          <a:endParaRPr lang="it-IT" sz="1400" kern="1200" dirty="0"/>
        </a:p>
      </dsp:txBody>
      <dsp:txXfrm>
        <a:off x="2439107" y="1253976"/>
        <a:ext cx="1184032" cy="1253976"/>
      </dsp:txXfrm>
    </dsp:sp>
    <dsp:sp modelId="{14375040-64E6-41FF-B466-8DF3F9D8E43B}">
      <dsp:nvSpPr>
        <dsp:cNvPr id="0" name=""/>
        <dsp:cNvSpPr/>
      </dsp:nvSpPr>
      <dsp:spPr>
        <a:xfrm>
          <a:off x="2509156" y="188096"/>
          <a:ext cx="1043935" cy="1043935"/>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909270-6D8C-4BAE-B85F-9989B16958A1}">
      <dsp:nvSpPr>
        <dsp:cNvPr id="0" name=""/>
        <dsp:cNvSpPr/>
      </dsp:nvSpPr>
      <dsp:spPr>
        <a:xfrm>
          <a:off x="3658661" y="0"/>
          <a:ext cx="1184032" cy="313494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it-IT" sz="1400" kern="1200" dirty="0" err="1" smtClean="0"/>
            <a:t>IoT</a:t>
          </a:r>
          <a:endParaRPr lang="it-IT" sz="1400" kern="1200" dirty="0"/>
        </a:p>
      </dsp:txBody>
      <dsp:txXfrm>
        <a:off x="3658661" y="1253976"/>
        <a:ext cx="1184032" cy="1253976"/>
      </dsp:txXfrm>
    </dsp:sp>
    <dsp:sp modelId="{5B82E1D4-EFAD-4C57-AAAC-AEFAD19F3627}">
      <dsp:nvSpPr>
        <dsp:cNvPr id="0" name=""/>
        <dsp:cNvSpPr/>
      </dsp:nvSpPr>
      <dsp:spPr>
        <a:xfrm>
          <a:off x="3728709" y="188096"/>
          <a:ext cx="1043935" cy="1043935"/>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3E1F87-D860-462A-9D8D-3E45249E8EEC}">
      <dsp:nvSpPr>
        <dsp:cNvPr id="0" name=""/>
        <dsp:cNvSpPr/>
      </dsp:nvSpPr>
      <dsp:spPr>
        <a:xfrm>
          <a:off x="4878215" y="0"/>
          <a:ext cx="1184032" cy="3134942"/>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it-IT" sz="1400" kern="1200" dirty="0" smtClean="0"/>
            <a:t>Big Data e </a:t>
          </a:r>
          <a:r>
            <a:rPr lang="it-IT" sz="1400" kern="1200" dirty="0" err="1" smtClean="0"/>
            <a:t>Sentiment</a:t>
          </a:r>
          <a:r>
            <a:rPr lang="it-IT" sz="1400" kern="1200" dirty="0" smtClean="0"/>
            <a:t> Analysis</a:t>
          </a:r>
          <a:endParaRPr lang="it-IT" sz="1400" kern="1200" dirty="0"/>
        </a:p>
      </dsp:txBody>
      <dsp:txXfrm>
        <a:off x="4878215" y="1253976"/>
        <a:ext cx="1184032" cy="1253976"/>
      </dsp:txXfrm>
    </dsp:sp>
    <dsp:sp modelId="{856BC29D-5A75-4B8A-B2F4-E0D14BFB1634}">
      <dsp:nvSpPr>
        <dsp:cNvPr id="0" name=""/>
        <dsp:cNvSpPr/>
      </dsp:nvSpPr>
      <dsp:spPr>
        <a:xfrm>
          <a:off x="4948263" y="188096"/>
          <a:ext cx="1043935" cy="1043935"/>
        </a:xfrm>
        <a:prstGeom prst="ellipse">
          <a:avLst/>
        </a:prstGeom>
        <a:blipFill>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4F8266-6291-4B36-BF7A-C66FDFA3DCDF}">
      <dsp:nvSpPr>
        <dsp:cNvPr id="0" name=""/>
        <dsp:cNvSpPr/>
      </dsp:nvSpPr>
      <dsp:spPr>
        <a:xfrm>
          <a:off x="242489" y="2507953"/>
          <a:ext cx="5577268" cy="470241"/>
        </a:xfrm>
        <a:prstGeom prst="leftRight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E9A397-84B1-419A-99A6-86B581BA19E2}">
      <dsp:nvSpPr>
        <dsp:cNvPr id="0" name=""/>
        <dsp:cNvSpPr/>
      </dsp:nvSpPr>
      <dsp:spPr>
        <a:xfrm rot="5400000">
          <a:off x="81513" y="157043"/>
          <a:ext cx="1388197" cy="1551224"/>
        </a:xfrm>
        <a:prstGeom prst="teardrop">
          <a:avLst/>
        </a:prstGeom>
        <a:gradFill rotWithShape="0">
          <a:gsLst>
            <a:gs pos="0">
              <a:schemeClr val="accent3">
                <a:hueOff val="0"/>
                <a:satOff val="0"/>
                <a:lumOff val="0"/>
                <a:alphaOff val="0"/>
                <a:tint val="64000"/>
                <a:lumMod val="118000"/>
              </a:schemeClr>
            </a:gs>
            <a:gs pos="100000">
              <a:schemeClr val="accent3">
                <a:hueOff val="0"/>
                <a:satOff val="0"/>
                <a:lumOff val="0"/>
                <a:alphaOff val="0"/>
                <a:tint val="92000"/>
                <a:alpha val="100000"/>
                <a:lumMod val="110000"/>
              </a:schemeClr>
            </a:gs>
          </a:gsLst>
          <a:lin ang="5400000" scaled="0"/>
        </a:gradFill>
        <a:ln w="9525" cap="rnd" cmpd="sng" algn="ctr">
          <a:solidFill>
            <a:schemeClr val="accent3">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it-IT" sz="1400" b="1" kern="1200" dirty="0" smtClean="0"/>
            <a:t>VANTAGGI</a:t>
          </a:r>
          <a:endParaRPr lang="it-IT" sz="1400" b="1" kern="1200" dirty="0"/>
        </a:p>
      </dsp:txBody>
      <dsp:txXfrm rot="-5400000">
        <a:off x="227171" y="441853"/>
        <a:ext cx="1096882" cy="981603"/>
      </dsp:txXfrm>
    </dsp:sp>
    <dsp:sp modelId="{18D5654B-7344-4FD3-BFCC-99A3D0BA4D66}">
      <dsp:nvSpPr>
        <dsp:cNvPr id="0" name=""/>
        <dsp:cNvSpPr/>
      </dsp:nvSpPr>
      <dsp:spPr>
        <a:xfrm rot="5400000">
          <a:off x="3409651" y="-954905"/>
          <a:ext cx="2041096" cy="4464190"/>
        </a:xfrm>
        <a:prstGeom prst="round2SameRect">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it-IT" sz="2000" b="0" kern="1200" dirty="0" smtClean="0"/>
            <a:t>Riduzione dei costi/Risorse tecnologiche avanzate</a:t>
          </a:r>
          <a:endParaRPr lang="it-IT" sz="2000" b="0" kern="1200" dirty="0"/>
        </a:p>
        <a:p>
          <a:pPr marL="228600" lvl="1" indent="-228600" algn="l" defTabSz="889000">
            <a:lnSpc>
              <a:spcPct val="90000"/>
            </a:lnSpc>
            <a:spcBef>
              <a:spcPct val="0"/>
            </a:spcBef>
            <a:spcAft>
              <a:spcPct val="15000"/>
            </a:spcAft>
            <a:buChar char="••"/>
          </a:pPr>
          <a:r>
            <a:rPr lang="it-IT" sz="2000" b="0" kern="1200" dirty="0" smtClean="0"/>
            <a:t>Contenimento investimenti ICT</a:t>
          </a:r>
          <a:endParaRPr lang="it-IT" sz="2000" b="0" kern="1200" dirty="0"/>
        </a:p>
        <a:p>
          <a:pPr marL="228600" lvl="1" indent="-228600" algn="l" defTabSz="889000">
            <a:lnSpc>
              <a:spcPct val="90000"/>
            </a:lnSpc>
            <a:spcBef>
              <a:spcPct val="0"/>
            </a:spcBef>
            <a:spcAft>
              <a:spcPct val="15000"/>
            </a:spcAft>
            <a:buChar char="••"/>
          </a:pPr>
          <a:r>
            <a:rPr lang="it-IT" sz="2000" b="0" kern="1200" dirty="0" smtClean="0"/>
            <a:t>Migliore time to market</a:t>
          </a:r>
          <a:endParaRPr lang="it-IT" sz="2000" b="0" kern="1200" dirty="0"/>
        </a:p>
        <a:p>
          <a:pPr marL="228600" lvl="1" indent="-228600" algn="l" defTabSz="889000">
            <a:lnSpc>
              <a:spcPct val="90000"/>
            </a:lnSpc>
            <a:spcBef>
              <a:spcPct val="0"/>
            </a:spcBef>
            <a:spcAft>
              <a:spcPct val="15000"/>
            </a:spcAft>
            <a:buChar char="••"/>
          </a:pPr>
          <a:endParaRPr lang="it-IT" sz="2000" b="0" kern="1200" dirty="0"/>
        </a:p>
        <a:p>
          <a:pPr marL="114300" lvl="1" indent="-114300" algn="l" defTabSz="622300">
            <a:lnSpc>
              <a:spcPct val="90000"/>
            </a:lnSpc>
            <a:spcBef>
              <a:spcPct val="0"/>
            </a:spcBef>
            <a:spcAft>
              <a:spcPct val="15000"/>
            </a:spcAft>
            <a:buChar char="••"/>
          </a:pPr>
          <a:endParaRPr lang="it-IT" sz="1400" b="1" kern="1200" dirty="0"/>
        </a:p>
      </dsp:txBody>
      <dsp:txXfrm rot="-5400000">
        <a:off x="2198104" y="356280"/>
        <a:ext cx="4364552" cy="1841820"/>
      </dsp:txXfrm>
    </dsp:sp>
    <dsp:sp modelId="{A665CED3-D779-4559-9201-5E630DDE3D5B}">
      <dsp:nvSpPr>
        <dsp:cNvPr id="0" name=""/>
        <dsp:cNvSpPr/>
      </dsp:nvSpPr>
      <dsp:spPr>
        <a:xfrm rot="5400000">
          <a:off x="38545" y="1836209"/>
          <a:ext cx="1448613" cy="1525704"/>
        </a:xfrm>
        <a:prstGeom prst="teardrop">
          <a:avLst/>
        </a:prstGeom>
        <a:gradFill rotWithShape="0">
          <a:gsLst>
            <a:gs pos="0">
              <a:schemeClr val="accent3">
                <a:hueOff val="0"/>
                <a:satOff val="0"/>
                <a:lumOff val="0"/>
                <a:alphaOff val="0"/>
                <a:tint val="64000"/>
                <a:lumMod val="118000"/>
              </a:schemeClr>
            </a:gs>
            <a:gs pos="100000">
              <a:schemeClr val="accent3">
                <a:hueOff val="0"/>
                <a:satOff val="0"/>
                <a:lumOff val="0"/>
                <a:alphaOff val="0"/>
                <a:tint val="92000"/>
                <a:alpha val="100000"/>
                <a:lumMod val="110000"/>
              </a:schemeClr>
            </a:gs>
          </a:gsLst>
          <a:lin ang="5400000" scaled="0"/>
        </a:gradFill>
        <a:ln w="9525" cap="rnd" cmpd="sng" algn="ctr">
          <a:solidFill>
            <a:schemeClr val="accent3">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it-IT" sz="1400" b="1" kern="1200" dirty="0" smtClean="0"/>
            <a:t>SVANTAGGI</a:t>
          </a:r>
          <a:endParaRPr lang="it-IT" sz="1400" b="1" kern="1200" dirty="0"/>
        </a:p>
      </dsp:txBody>
      <dsp:txXfrm rot="-5400000">
        <a:off x="223434" y="2086898"/>
        <a:ext cx="1078836" cy="1024325"/>
      </dsp:txXfrm>
    </dsp:sp>
    <dsp:sp modelId="{4C49C2A6-93FF-4794-811B-8B7AD8D174EB}">
      <dsp:nvSpPr>
        <dsp:cNvPr id="0" name=""/>
        <dsp:cNvSpPr/>
      </dsp:nvSpPr>
      <dsp:spPr>
        <a:xfrm rot="5400000">
          <a:off x="3409651" y="901765"/>
          <a:ext cx="2041096" cy="4464190"/>
        </a:xfrm>
        <a:prstGeom prst="round2SameRect">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it-IT" sz="2000" b="0" kern="1200" dirty="0" smtClean="0"/>
            <a:t>Dati presso provider: mancato controllo</a:t>
          </a:r>
          <a:endParaRPr lang="it-IT" sz="2000" b="0" kern="1200" dirty="0"/>
        </a:p>
        <a:p>
          <a:pPr marL="228600" lvl="1" indent="-228600" algn="l" defTabSz="889000">
            <a:lnSpc>
              <a:spcPct val="90000"/>
            </a:lnSpc>
            <a:spcBef>
              <a:spcPct val="0"/>
            </a:spcBef>
            <a:spcAft>
              <a:spcPct val="15000"/>
            </a:spcAft>
            <a:buChar char="••"/>
          </a:pPr>
          <a:r>
            <a:rPr lang="it-IT" sz="2000" b="0" kern="1200" dirty="0" smtClean="0"/>
            <a:t>Blocco sito provider: decadimento qualità servizio </a:t>
          </a:r>
          <a:endParaRPr lang="it-IT" sz="2000" b="0" kern="1200" dirty="0"/>
        </a:p>
      </dsp:txBody>
      <dsp:txXfrm rot="-5400000">
        <a:off x="2198104" y="2212950"/>
        <a:ext cx="4364552" cy="18418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86CE2-5A8D-481F-A9BE-7A8E541DBF61}">
      <dsp:nvSpPr>
        <dsp:cNvPr id="0" name=""/>
        <dsp:cNvSpPr/>
      </dsp:nvSpPr>
      <dsp:spPr>
        <a:xfrm>
          <a:off x="0" y="0"/>
          <a:ext cx="5947363" cy="701060"/>
        </a:xfrm>
        <a:prstGeom prst="roundRect">
          <a:avLst>
            <a:gd name="adj" fmla="val 10000"/>
          </a:avLst>
        </a:prstGeom>
        <a:solidFill>
          <a:schemeClr val="accent3">
            <a:shade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it-IT" sz="1600" b="1" kern="1200" dirty="0" smtClean="0"/>
            <a:t>Scelta del provider</a:t>
          </a:r>
          <a:endParaRPr lang="it-IT" sz="1600" b="1" kern="1200" dirty="0"/>
        </a:p>
        <a:p>
          <a:pPr marL="114300" lvl="1" indent="-114300" algn="l" defTabSz="533400">
            <a:lnSpc>
              <a:spcPct val="90000"/>
            </a:lnSpc>
            <a:spcBef>
              <a:spcPct val="0"/>
            </a:spcBef>
            <a:spcAft>
              <a:spcPct val="15000"/>
            </a:spcAft>
            <a:buChar char="••"/>
          </a:pPr>
          <a:r>
            <a:rPr lang="it-IT" sz="1200" b="0" i="0" u="none" strike="noStrike" kern="1200" baseline="0" smtClean="0">
              <a:solidFill>
                <a:schemeClr val="tx1"/>
              </a:solidFill>
              <a:latin typeface="+mn-lt"/>
              <a:ea typeface="+mn-ea"/>
              <a:cs typeface="+mn-cs"/>
            </a:rPr>
            <a:t>soggetto noto con requisiti di maturità e affidabilità</a:t>
          </a:r>
          <a:endParaRPr lang="it-IT" sz="1200" kern="1200" dirty="0"/>
        </a:p>
      </dsp:txBody>
      <dsp:txXfrm>
        <a:off x="1259578" y="0"/>
        <a:ext cx="4687784" cy="701060"/>
      </dsp:txXfrm>
    </dsp:sp>
    <dsp:sp modelId="{B187DDC2-8A93-4590-B8D6-A8C3B7934E4D}">
      <dsp:nvSpPr>
        <dsp:cNvPr id="0" name=""/>
        <dsp:cNvSpPr/>
      </dsp:nvSpPr>
      <dsp:spPr>
        <a:xfrm>
          <a:off x="70106" y="70106"/>
          <a:ext cx="1189472" cy="56084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0255B819-82A3-40D2-9553-D34F106B3FFA}">
      <dsp:nvSpPr>
        <dsp:cNvPr id="0" name=""/>
        <dsp:cNvSpPr/>
      </dsp:nvSpPr>
      <dsp:spPr>
        <a:xfrm>
          <a:off x="0" y="771166"/>
          <a:ext cx="5947363" cy="701060"/>
        </a:xfrm>
        <a:prstGeom prst="roundRect">
          <a:avLst>
            <a:gd name="adj" fmla="val 10000"/>
          </a:avLst>
        </a:prstGeom>
        <a:solidFill>
          <a:schemeClr val="accent3">
            <a:shade val="80000"/>
            <a:hueOff val="-119149"/>
            <a:satOff val="315"/>
            <a:lumOff val="9527"/>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it-IT" sz="1600" b="1" i="0" u="none" strike="noStrike" kern="1200" baseline="0" dirty="0" smtClean="0">
              <a:solidFill>
                <a:schemeClr val="tx1"/>
              </a:solidFill>
              <a:latin typeface="+mn-lt"/>
              <a:ea typeface="+mn-ea"/>
              <a:cs typeface="+mn-cs"/>
            </a:rPr>
            <a:t>Verifica condizioni contrattuali</a:t>
          </a:r>
          <a:endParaRPr lang="it-IT" sz="1600" b="1" kern="1200" dirty="0"/>
        </a:p>
        <a:p>
          <a:pPr marL="114300" lvl="1" indent="-114300" algn="l" defTabSz="533400">
            <a:lnSpc>
              <a:spcPct val="90000"/>
            </a:lnSpc>
            <a:spcBef>
              <a:spcPct val="0"/>
            </a:spcBef>
            <a:spcAft>
              <a:spcPct val="15000"/>
            </a:spcAft>
            <a:buChar char="••"/>
          </a:pPr>
          <a:r>
            <a:rPr lang="it-IT" sz="1200" kern="1200" dirty="0" smtClean="0"/>
            <a:t>conoscere le clausole per negoziarle</a:t>
          </a:r>
          <a:endParaRPr lang="it-IT" sz="1200" kern="1200" dirty="0"/>
        </a:p>
      </dsp:txBody>
      <dsp:txXfrm>
        <a:off x="1259578" y="771166"/>
        <a:ext cx="4687784" cy="701060"/>
      </dsp:txXfrm>
    </dsp:sp>
    <dsp:sp modelId="{15081A5A-0768-4D3E-9C15-F27B5F683591}">
      <dsp:nvSpPr>
        <dsp:cNvPr id="0" name=""/>
        <dsp:cNvSpPr/>
      </dsp:nvSpPr>
      <dsp:spPr>
        <a:xfrm>
          <a:off x="70106" y="841273"/>
          <a:ext cx="1189472" cy="560848"/>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49000" b="-49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0517A3AC-FDA4-461F-9D80-CA1B3856F1A3}">
      <dsp:nvSpPr>
        <dsp:cNvPr id="0" name=""/>
        <dsp:cNvSpPr/>
      </dsp:nvSpPr>
      <dsp:spPr>
        <a:xfrm>
          <a:off x="0" y="1542333"/>
          <a:ext cx="5947363" cy="701060"/>
        </a:xfrm>
        <a:prstGeom prst="roundRect">
          <a:avLst>
            <a:gd name="adj" fmla="val 10000"/>
          </a:avLst>
        </a:prstGeom>
        <a:solidFill>
          <a:schemeClr val="accent3">
            <a:shade val="80000"/>
            <a:hueOff val="-238297"/>
            <a:satOff val="629"/>
            <a:lumOff val="19053"/>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it-IT" sz="1600" b="1" i="0" u="none" strike="noStrike" kern="1200" baseline="0" dirty="0" smtClean="0">
              <a:solidFill>
                <a:schemeClr val="tx1"/>
              </a:solidFill>
              <a:latin typeface="+mn-lt"/>
              <a:ea typeface="+mn-ea"/>
              <a:cs typeface="+mn-cs"/>
            </a:rPr>
            <a:t>Verifica dei livelli di servizio</a:t>
          </a:r>
          <a:endParaRPr lang="it-IT" sz="1600" b="1" kern="1200" dirty="0"/>
        </a:p>
        <a:p>
          <a:pPr marL="114300" lvl="1" indent="-114300" algn="l" defTabSz="533400">
            <a:lnSpc>
              <a:spcPct val="90000"/>
            </a:lnSpc>
            <a:spcBef>
              <a:spcPct val="0"/>
            </a:spcBef>
            <a:spcAft>
              <a:spcPct val="15000"/>
            </a:spcAft>
            <a:buChar char="••"/>
          </a:pPr>
          <a:r>
            <a:rPr lang="it-IT" sz="1200" b="0" i="0" u="none" strike="noStrike" kern="1200" baseline="0" dirty="0" smtClean="0">
              <a:solidFill>
                <a:schemeClr val="tx1"/>
              </a:solidFill>
              <a:latin typeface="+mn-lt"/>
              <a:ea typeface="+mn-ea"/>
              <a:cs typeface="+mn-cs"/>
            </a:rPr>
            <a:t>soprattutto quelli con maggiore impatto sui processi critici</a:t>
          </a:r>
          <a:endParaRPr lang="it-IT" sz="1200" kern="1200" dirty="0"/>
        </a:p>
      </dsp:txBody>
      <dsp:txXfrm>
        <a:off x="1259578" y="1542333"/>
        <a:ext cx="4687784" cy="701060"/>
      </dsp:txXfrm>
    </dsp:sp>
    <dsp:sp modelId="{C1114D49-F0A7-4021-93DB-06330D947CA2}">
      <dsp:nvSpPr>
        <dsp:cNvPr id="0" name=""/>
        <dsp:cNvSpPr/>
      </dsp:nvSpPr>
      <dsp:spPr>
        <a:xfrm>
          <a:off x="70106" y="1612439"/>
          <a:ext cx="1189472" cy="560848"/>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56000" b="-56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B9BCB200-5E09-44A3-AC99-22474E6CE8D2}">
      <dsp:nvSpPr>
        <dsp:cNvPr id="0" name=""/>
        <dsp:cNvSpPr/>
      </dsp:nvSpPr>
      <dsp:spPr>
        <a:xfrm>
          <a:off x="0" y="2313500"/>
          <a:ext cx="5947363" cy="701060"/>
        </a:xfrm>
        <a:prstGeom prst="roundRect">
          <a:avLst>
            <a:gd name="adj" fmla="val 10000"/>
          </a:avLst>
        </a:prstGeom>
        <a:solidFill>
          <a:schemeClr val="accent3">
            <a:shade val="80000"/>
            <a:hueOff val="-357446"/>
            <a:satOff val="944"/>
            <a:lumOff val="2858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it-IT" sz="1600" kern="1200" dirty="0" smtClean="0"/>
            <a:t>Gestione fine contratto</a:t>
          </a:r>
          <a:endParaRPr lang="it-IT" sz="1600" kern="1200" dirty="0"/>
        </a:p>
        <a:p>
          <a:pPr marL="114300" lvl="1" indent="-114300" algn="l" defTabSz="533400">
            <a:lnSpc>
              <a:spcPct val="90000"/>
            </a:lnSpc>
            <a:spcBef>
              <a:spcPct val="0"/>
            </a:spcBef>
            <a:spcAft>
              <a:spcPct val="15000"/>
            </a:spcAft>
            <a:buChar char="••"/>
          </a:pPr>
          <a:r>
            <a:rPr lang="it-IT" sz="1200" kern="1200" dirty="0" smtClean="0"/>
            <a:t>per passare ad altro provider senza inconvenienti</a:t>
          </a:r>
          <a:endParaRPr lang="it-IT" sz="1200" kern="1200" dirty="0"/>
        </a:p>
      </dsp:txBody>
      <dsp:txXfrm>
        <a:off x="1259578" y="2313500"/>
        <a:ext cx="4687784" cy="701060"/>
      </dsp:txXfrm>
    </dsp:sp>
    <dsp:sp modelId="{C165BC3B-BB98-4359-B29B-CA9D14AD7553}">
      <dsp:nvSpPr>
        <dsp:cNvPr id="0" name=""/>
        <dsp:cNvSpPr/>
      </dsp:nvSpPr>
      <dsp:spPr>
        <a:xfrm>
          <a:off x="70106" y="2383606"/>
          <a:ext cx="1189472" cy="560848"/>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56000" b="-56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A4537-8A46-48E3-8D4F-51CAA7A6552E}">
      <dsp:nvSpPr>
        <dsp:cNvPr id="0" name=""/>
        <dsp:cNvSpPr/>
      </dsp:nvSpPr>
      <dsp:spPr>
        <a:xfrm rot="5400000">
          <a:off x="3252085" y="-971077"/>
          <a:ext cx="1428284" cy="3732920"/>
        </a:xfrm>
        <a:prstGeom prst="round2SameRect">
          <a:avLst/>
        </a:prstGeom>
        <a:solidFill>
          <a:schemeClr val="accent3">
            <a:alpha val="90000"/>
            <a:tint val="40000"/>
            <a:hueOff val="0"/>
            <a:satOff val="0"/>
            <a:lumOff val="0"/>
            <a:alphaOff val="0"/>
          </a:schemeClr>
        </a:solidFill>
        <a:ln w="19050"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it-IT" sz="1400" kern="1200" dirty="0" smtClean="0"/>
            <a:t>Solo occasionalmente</a:t>
          </a:r>
          <a:endParaRPr lang="it-IT" sz="1400" kern="1200" dirty="0"/>
        </a:p>
        <a:p>
          <a:pPr marL="114300" lvl="1" indent="-114300" algn="l" defTabSz="622300">
            <a:lnSpc>
              <a:spcPct val="90000"/>
            </a:lnSpc>
            <a:spcBef>
              <a:spcPct val="0"/>
            </a:spcBef>
            <a:spcAft>
              <a:spcPct val="15000"/>
            </a:spcAft>
            <a:buChar char="••"/>
          </a:pPr>
          <a:r>
            <a:rPr lang="it-IT" sz="1400" kern="1200" dirty="0" smtClean="0"/>
            <a:t> Si collegano automaticamente ai siti dei produttori a scopo di aggiornamento</a:t>
          </a:r>
          <a:endParaRPr lang="it-IT" sz="1400" kern="1200" dirty="0"/>
        </a:p>
      </dsp:txBody>
      <dsp:txXfrm rot="-5400000">
        <a:off x="2099768" y="250963"/>
        <a:ext cx="3663197" cy="1288838"/>
      </dsp:txXfrm>
    </dsp:sp>
    <dsp:sp modelId="{FD387DA6-DAB2-4B55-9B80-57C0CE2B8DCA}">
      <dsp:nvSpPr>
        <dsp:cNvPr id="0" name=""/>
        <dsp:cNvSpPr/>
      </dsp:nvSpPr>
      <dsp:spPr>
        <a:xfrm>
          <a:off x="0" y="2705"/>
          <a:ext cx="2099767" cy="1785355"/>
        </a:xfrm>
        <a:prstGeom prst="roundRect">
          <a:avLst/>
        </a:prstGeom>
        <a:solidFill>
          <a:schemeClr val="accent3">
            <a:shade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b="1" i="0" kern="1200" dirty="0" err="1" smtClean="0">
              <a:solidFill>
                <a:schemeClr val="tx1"/>
              </a:solidFill>
              <a:effectLst/>
              <a:latin typeface="+mn-lt"/>
              <a:ea typeface="+mn-ea"/>
              <a:cs typeface="+mn-cs"/>
            </a:rPr>
            <a:t>Oggetti</a:t>
          </a:r>
          <a:r>
            <a:rPr lang="en-US" sz="1600" b="1" i="0" kern="1200" dirty="0" smtClean="0">
              <a:solidFill>
                <a:schemeClr val="tx1"/>
              </a:solidFill>
              <a:effectLst/>
              <a:latin typeface="+mn-lt"/>
              <a:ea typeface="+mn-ea"/>
              <a:cs typeface="+mn-cs"/>
            </a:rPr>
            <a:t> </a:t>
          </a:r>
          <a:r>
            <a:rPr lang="en-US" sz="1600" b="1" i="0" kern="1200" dirty="0" err="1" smtClean="0">
              <a:solidFill>
                <a:schemeClr val="tx1"/>
              </a:solidFill>
              <a:effectLst/>
              <a:latin typeface="+mn-lt"/>
              <a:ea typeface="+mn-ea"/>
              <a:cs typeface="+mn-cs"/>
            </a:rPr>
            <a:t>occasionalmente</a:t>
          </a:r>
          <a:r>
            <a:rPr lang="en-US" sz="1600" b="1" i="0" kern="1200" dirty="0" smtClean="0">
              <a:solidFill>
                <a:schemeClr val="tx1"/>
              </a:solidFill>
              <a:effectLst/>
              <a:latin typeface="+mn-lt"/>
              <a:ea typeface="+mn-ea"/>
              <a:cs typeface="+mn-cs"/>
            </a:rPr>
            <a:t> </a:t>
          </a:r>
          <a:r>
            <a:rPr lang="en-US" sz="1600" b="1" i="0" kern="1200" dirty="0" err="1" smtClean="0">
              <a:solidFill>
                <a:schemeClr val="tx1"/>
              </a:solidFill>
              <a:effectLst/>
              <a:latin typeface="+mn-lt"/>
              <a:ea typeface="+mn-ea"/>
              <a:cs typeface="+mn-cs"/>
            </a:rPr>
            <a:t>IoT</a:t>
          </a:r>
          <a:endParaRPr lang="it-IT" sz="1600" b="1" i="0" kern="1200" dirty="0"/>
        </a:p>
      </dsp:txBody>
      <dsp:txXfrm>
        <a:off x="87154" y="89859"/>
        <a:ext cx="1925459" cy="1611047"/>
      </dsp:txXfrm>
    </dsp:sp>
    <dsp:sp modelId="{B5D14077-B8D3-46BF-BE02-64F924BBDABB}">
      <dsp:nvSpPr>
        <dsp:cNvPr id="0" name=""/>
        <dsp:cNvSpPr/>
      </dsp:nvSpPr>
      <dsp:spPr>
        <a:xfrm rot="5400000">
          <a:off x="3252085" y="903545"/>
          <a:ext cx="1428284" cy="3732920"/>
        </a:xfrm>
        <a:prstGeom prst="round2SameRect">
          <a:avLst/>
        </a:prstGeom>
        <a:solidFill>
          <a:schemeClr val="accent3">
            <a:alpha val="90000"/>
            <a:tint val="40000"/>
            <a:hueOff val="0"/>
            <a:satOff val="0"/>
            <a:lumOff val="0"/>
            <a:alphaOff val="0"/>
          </a:schemeClr>
        </a:solidFill>
        <a:ln w="19050"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err="1" smtClean="0"/>
            <a:t>Occorre</a:t>
          </a:r>
          <a:r>
            <a:rPr lang="en-US" sz="1400" kern="1200" dirty="0" smtClean="0"/>
            <a:t> </a:t>
          </a:r>
          <a:r>
            <a:rPr lang="en-US" sz="1400" kern="1200" dirty="0" err="1" smtClean="0"/>
            <a:t>verificare</a:t>
          </a:r>
          <a:r>
            <a:rPr lang="en-US" sz="1400" kern="1200" dirty="0" smtClean="0"/>
            <a:t> </a:t>
          </a:r>
          <a:r>
            <a:rPr lang="en-US" sz="1400" kern="1200" dirty="0" err="1" smtClean="0"/>
            <a:t>nelle</a:t>
          </a:r>
          <a:r>
            <a:rPr lang="en-US" sz="1400" kern="1200" dirty="0" smtClean="0"/>
            <a:t> “</a:t>
          </a:r>
          <a:r>
            <a:rPr lang="en-US" sz="1400" kern="1200" dirty="0" err="1" smtClean="0"/>
            <a:t>Politiche</a:t>
          </a:r>
          <a:r>
            <a:rPr lang="en-US" sz="1400" kern="1200" dirty="0" smtClean="0"/>
            <a:t> </a:t>
          </a:r>
          <a:r>
            <a:rPr lang="en-US" sz="1400" kern="1200" dirty="0" err="1" smtClean="0"/>
            <a:t>sulle</a:t>
          </a:r>
          <a:r>
            <a:rPr lang="en-US" sz="1400" kern="1200" dirty="0" smtClean="0"/>
            <a:t> Privacy”  per </a:t>
          </a:r>
          <a:r>
            <a:rPr lang="en-US" sz="1400" kern="1200" dirty="0" err="1" smtClean="0"/>
            <a:t>avere</a:t>
          </a:r>
          <a:r>
            <a:rPr lang="en-US" sz="1400" kern="1200" dirty="0" smtClean="0"/>
            <a:t> </a:t>
          </a:r>
          <a:r>
            <a:rPr lang="en-US" sz="1400" kern="1200" dirty="0" err="1" smtClean="0"/>
            <a:t>una</a:t>
          </a:r>
          <a:r>
            <a:rPr lang="en-US" sz="1400" kern="1200" dirty="0" smtClean="0"/>
            <a:t> </a:t>
          </a:r>
          <a:r>
            <a:rPr lang="en-US" sz="1400" kern="1200" dirty="0" err="1" smtClean="0"/>
            <a:t>dichiarazione</a:t>
          </a:r>
          <a:r>
            <a:rPr lang="en-US" sz="1400" kern="1200" dirty="0" smtClean="0"/>
            <a:t> di </a:t>
          </a:r>
          <a:r>
            <a:rPr lang="en-US" sz="1400" kern="1200" dirty="0" err="1" smtClean="0"/>
            <a:t>quali</a:t>
          </a:r>
          <a:r>
            <a:rPr lang="en-US" sz="1400" kern="1200" dirty="0" smtClean="0"/>
            <a:t> </a:t>
          </a:r>
          <a:r>
            <a:rPr lang="en-US" sz="1400" kern="1200" dirty="0" err="1" smtClean="0"/>
            <a:t>dati</a:t>
          </a:r>
          <a:r>
            <a:rPr lang="en-US" sz="1400" kern="1200" dirty="0" smtClean="0"/>
            <a:t> </a:t>
          </a:r>
          <a:r>
            <a:rPr lang="en-US" sz="1400" kern="1200" dirty="0" err="1" smtClean="0"/>
            <a:t>il</a:t>
          </a:r>
          <a:r>
            <a:rPr lang="en-US" sz="1400" kern="1200" dirty="0" smtClean="0"/>
            <a:t> </a:t>
          </a:r>
          <a:r>
            <a:rPr lang="en-US" sz="1400" kern="1200" dirty="0" err="1" smtClean="0"/>
            <a:t>produttore</a:t>
          </a:r>
          <a:r>
            <a:rPr lang="en-US" sz="1400" kern="1200" dirty="0" smtClean="0"/>
            <a:t> </a:t>
          </a:r>
          <a:r>
            <a:rPr lang="en-US" sz="1400" kern="1200" dirty="0" err="1" smtClean="0"/>
            <a:t>raccoglie</a:t>
          </a:r>
          <a:r>
            <a:rPr lang="en-US" sz="1400" kern="1200" dirty="0" smtClean="0"/>
            <a:t> dal </a:t>
          </a:r>
          <a:r>
            <a:rPr lang="en-US" sz="1400" kern="1200" dirty="0" err="1" smtClean="0"/>
            <a:t>dispositivo</a:t>
          </a:r>
          <a:r>
            <a:rPr lang="en-US" sz="1400" kern="1200" dirty="0" smtClean="0"/>
            <a:t> e, </a:t>
          </a:r>
          <a:r>
            <a:rPr lang="en-US" sz="1400" kern="1200" dirty="0" err="1" smtClean="0"/>
            <a:t>soprattutto</a:t>
          </a:r>
          <a:r>
            <a:rPr lang="en-US" sz="1400" kern="1200" dirty="0" smtClean="0"/>
            <a:t>, per </a:t>
          </a:r>
          <a:r>
            <a:rPr lang="en-US" sz="1400" kern="1200" dirty="0" err="1" smtClean="0"/>
            <a:t>quali</a:t>
          </a:r>
          <a:r>
            <a:rPr lang="en-US" sz="1400" kern="1200" dirty="0" smtClean="0"/>
            <a:t> </a:t>
          </a:r>
          <a:r>
            <a:rPr lang="en-US" sz="1400" kern="1200" dirty="0" err="1" smtClean="0"/>
            <a:t>finalità</a:t>
          </a:r>
          <a:endParaRPr lang="it-IT" sz="1400" kern="1200" dirty="0"/>
        </a:p>
      </dsp:txBody>
      <dsp:txXfrm rot="-5400000">
        <a:off x="2099768" y="2125586"/>
        <a:ext cx="3663197" cy="1288838"/>
      </dsp:txXfrm>
    </dsp:sp>
    <dsp:sp modelId="{DE49EEC7-F283-45C0-98C9-593D668AD2AD}">
      <dsp:nvSpPr>
        <dsp:cNvPr id="0" name=""/>
        <dsp:cNvSpPr/>
      </dsp:nvSpPr>
      <dsp:spPr>
        <a:xfrm>
          <a:off x="0" y="1877328"/>
          <a:ext cx="2099767" cy="1785355"/>
        </a:xfrm>
        <a:prstGeom prst="roundRect">
          <a:avLst/>
        </a:prstGeom>
        <a:solidFill>
          <a:schemeClr val="accent3">
            <a:shade val="80000"/>
            <a:hueOff val="-178723"/>
            <a:satOff val="472"/>
            <a:lumOff val="1429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b="1" i="0" kern="1200" dirty="0" err="1" smtClean="0">
              <a:solidFill>
                <a:schemeClr val="tx1"/>
              </a:solidFill>
              <a:effectLst/>
              <a:latin typeface="+mn-lt"/>
              <a:ea typeface="+mn-ea"/>
              <a:cs typeface="+mn-cs"/>
            </a:rPr>
            <a:t>Oggetti</a:t>
          </a:r>
          <a:r>
            <a:rPr lang="en-US" sz="1600" b="1" i="0" kern="1200" dirty="0" smtClean="0">
              <a:solidFill>
                <a:schemeClr val="tx1"/>
              </a:solidFill>
              <a:effectLst/>
              <a:latin typeface="+mn-lt"/>
              <a:ea typeface="+mn-ea"/>
              <a:cs typeface="+mn-cs"/>
            </a:rPr>
            <a:t> </a:t>
          </a:r>
          <a:r>
            <a:rPr lang="en-US" sz="1600" b="1" i="0" kern="1200" dirty="0" err="1" smtClean="0">
              <a:solidFill>
                <a:schemeClr val="tx1"/>
              </a:solidFill>
              <a:effectLst/>
              <a:latin typeface="+mn-lt"/>
              <a:ea typeface="+mn-ea"/>
              <a:cs typeface="+mn-cs"/>
            </a:rPr>
            <a:t>IoT</a:t>
          </a:r>
          <a:r>
            <a:rPr lang="en-US" sz="1600" b="1" i="0" kern="1200" dirty="0" smtClean="0">
              <a:solidFill>
                <a:schemeClr val="tx1"/>
              </a:solidFill>
              <a:effectLst/>
              <a:latin typeface="+mn-lt"/>
              <a:ea typeface="+mn-ea"/>
              <a:cs typeface="+mn-cs"/>
            </a:rPr>
            <a:t> </a:t>
          </a:r>
          <a:r>
            <a:rPr lang="en-US" sz="1600" b="1" i="0" kern="1200" dirty="0" err="1" smtClean="0">
              <a:solidFill>
                <a:schemeClr val="tx1"/>
              </a:solidFill>
              <a:effectLst/>
              <a:latin typeface="+mn-lt"/>
              <a:ea typeface="+mn-ea"/>
              <a:cs typeface="+mn-cs"/>
            </a:rPr>
            <a:t>anche</a:t>
          </a:r>
          <a:r>
            <a:rPr lang="en-US" sz="1600" b="1" i="0" kern="1200" dirty="0" smtClean="0">
              <a:solidFill>
                <a:schemeClr val="tx1"/>
              </a:solidFill>
              <a:effectLst/>
              <a:latin typeface="+mn-lt"/>
              <a:ea typeface="+mn-ea"/>
              <a:cs typeface="+mn-cs"/>
            </a:rPr>
            <a:t> se non </a:t>
          </a:r>
          <a:r>
            <a:rPr lang="en-US" sz="1600" b="1" i="0" kern="1200" dirty="0" err="1" smtClean="0">
              <a:solidFill>
                <a:schemeClr val="tx1"/>
              </a:solidFill>
              <a:effectLst/>
              <a:latin typeface="+mn-lt"/>
              <a:ea typeface="+mn-ea"/>
              <a:cs typeface="+mn-cs"/>
            </a:rPr>
            <a:t>sembrano</a:t>
          </a:r>
          <a:r>
            <a:rPr lang="en-US" sz="1600" b="1" i="0" kern="1200" dirty="0" smtClean="0">
              <a:solidFill>
                <a:schemeClr val="tx1"/>
              </a:solidFill>
              <a:effectLst/>
              <a:latin typeface="+mn-lt"/>
              <a:ea typeface="+mn-ea"/>
              <a:cs typeface="+mn-cs"/>
            </a:rPr>
            <a:t> </a:t>
          </a:r>
          <a:r>
            <a:rPr lang="en-US" sz="1600" b="1" i="0" kern="1200" dirty="0" err="1" smtClean="0">
              <a:solidFill>
                <a:schemeClr val="tx1"/>
              </a:solidFill>
              <a:effectLst/>
              <a:latin typeface="+mn-lt"/>
              <a:ea typeface="+mn-ea"/>
              <a:cs typeface="+mn-cs"/>
            </a:rPr>
            <a:t>tali</a:t>
          </a:r>
          <a:endParaRPr lang="it-IT" sz="1600" b="1" i="0" kern="1200" dirty="0"/>
        </a:p>
      </dsp:txBody>
      <dsp:txXfrm>
        <a:off x="87154" y="1964482"/>
        <a:ext cx="1925459" cy="1611047"/>
      </dsp:txXfrm>
    </dsp:sp>
    <dsp:sp modelId="{3BF04EAD-C61B-4922-82BE-ADA01E83C2AA}">
      <dsp:nvSpPr>
        <dsp:cNvPr id="0" name=""/>
        <dsp:cNvSpPr/>
      </dsp:nvSpPr>
      <dsp:spPr>
        <a:xfrm rot="5400000">
          <a:off x="3252085" y="2778169"/>
          <a:ext cx="1428284" cy="3732920"/>
        </a:xfrm>
        <a:prstGeom prst="round2SameRect">
          <a:avLst/>
        </a:prstGeom>
        <a:solidFill>
          <a:schemeClr val="accent3">
            <a:alpha val="90000"/>
            <a:tint val="40000"/>
            <a:hueOff val="0"/>
            <a:satOff val="0"/>
            <a:lumOff val="0"/>
            <a:alphaOff val="0"/>
          </a:schemeClr>
        </a:solidFill>
        <a:ln w="19050" cap="rnd"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26670" rIns="53340" bIns="2667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smtClean="0"/>
            <a:t>Si </a:t>
          </a:r>
          <a:r>
            <a:rPr lang="en-US" sz="1400" kern="1200" dirty="0" err="1" smtClean="0"/>
            <a:t>collegano</a:t>
          </a:r>
          <a:r>
            <a:rPr lang="en-US" sz="1400" kern="1200" dirty="0" smtClean="0"/>
            <a:t> col </a:t>
          </a:r>
          <a:r>
            <a:rPr lang="en-US" sz="1400" kern="1200" dirty="0" err="1" smtClean="0"/>
            <a:t>produttore</a:t>
          </a:r>
          <a:r>
            <a:rPr lang="en-US" sz="1400" kern="1200" dirty="0" smtClean="0"/>
            <a:t> e/o col </a:t>
          </a:r>
          <a:r>
            <a:rPr lang="en-US" sz="1400" kern="1200" dirty="0" err="1" smtClean="0"/>
            <a:t>fornitore</a:t>
          </a:r>
          <a:r>
            <a:rPr lang="en-US" sz="1400" kern="1200" dirty="0" smtClean="0"/>
            <a:t> di </a:t>
          </a:r>
          <a:r>
            <a:rPr lang="en-US" sz="1400" kern="1200" dirty="0" err="1" smtClean="0"/>
            <a:t>servizi</a:t>
          </a:r>
          <a:r>
            <a:rPr lang="en-US" sz="1400" kern="1200" dirty="0" smtClean="0"/>
            <a:t> per molto di </a:t>
          </a:r>
          <a:r>
            <a:rPr lang="en-US" sz="1400" kern="1200" dirty="0" err="1" smtClean="0"/>
            <a:t>più</a:t>
          </a:r>
          <a:r>
            <a:rPr lang="en-US" sz="1400" kern="1200" dirty="0" smtClean="0"/>
            <a:t> </a:t>
          </a:r>
          <a:r>
            <a:rPr lang="en-US" sz="1400" kern="1200" dirty="0" err="1" smtClean="0"/>
            <a:t>che</a:t>
          </a:r>
          <a:r>
            <a:rPr lang="en-US" sz="1400" kern="1200" dirty="0" smtClean="0"/>
            <a:t> la </a:t>
          </a:r>
          <a:r>
            <a:rPr lang="en-US" sz="1400" kern="1200" dirty="0" err="1" smtClean="0"/>
            <a:t>semplice</a:t>
          </a:r>
          <a:r>
            <a:rPr lang="en-US" sz="1400" kern="1200" dirty="0" smtClean="0"/>
            <a:t> </a:t>
          </a:r>
          <a:r>
            <a:rPr lang="en-US" sz="1400" kern="1200" dirty="0" err="1" smtClean="0"/>
            <a:t>verifica</a:t>
          </a:r>
          <a:r>
            <a:rPr lang="en-US" sz="1400" kern="1200" dirty="0" smtClean="0"/>
            <a:t> di aggiornamenti di software, </a:t>
          </a:r>
          <a:r>
            <a:rPr lang="en-US" sz="1400" kern="1200" dirty="0" err="1" smtClean="0"/>
            <a:t>comunicando</a:t>
          </a:r>
          <a:r>
            <a:rPr lang="en-US" sz="1400" kern="1200" dirty="0" smtClean="0"/>
            <a:t> </a:t>
          </a:r>
          <a:r>
            <a:rPr lang="en-US" sz="1400" kern="1200" dirty="0" err="1" smtClean="0"/>
            <a:t>nostre</a:t>
          </a:r>
          <a:r>
            <a:rPr lang="en-US" sz="1400" kern="1200" dirty="0" smtClean="0"/>
            <a:t> </a:t>
          </a:r>
          <a:r>
            <a:rPr lang="en-US" sz="1400" kern="1200" dirty="0" err="1" smtClean="0"/>
            <a:t>informazioni</a:t>
          </a:r>
          <a:r>
            <a:rPr lang="en-US" sz="1400" kern="1200" dirty="0" smtClean="0"/>
            <a:t>. </a:t>
          </a:r>
          <a:endParaRPr lang="it-IT" sz="1400" kern="1200" dirty="0"/>
        </a:p>
        <a:p>
          <a:pPr marL="114300" lvl="1" indent="-114300" algn="l" defTabSz="622300">
            <a:lnSpc>
              <a:spcPct val="90000"/>
            </a:lnSpc>
            <a:spcBef>
              <a:spcPct val="0"/>
            </a:spcBef>
            <a:spcAft>
              <a:spcPct val="15000"/>
            </a:spcAft>
            <a:buChar char="••"/>
          </a:pPr>
          <a:endParaRPr lang="it-IT" sz="1400" i="1" kern="1200" dirty="0" smtClean="0">
            <a:cs typeface="Arial" charset="0"/>
          </a:endParaRPr>
        </a:p>
      </dsp:txBody>
      <dsp:txXfrm rot="-5400000">
        <a:off x="2099768" y="4000210"/>
        <a:ext cx="3663197" cy="1288838"/>
      </dsp:txXfrm>
    </dsp:sp>
    <dsp:sp modelId="{D37548AF-D97F-4A00-88B8-42E7B5319383}">
      <dsp:nvSpPr>
        <dsp:cNvPr id="0" name=""/>
        <dsp:cNvSpPr/>
      </dsp:nvSpPr>
      <dsp:spPr>
        <a:xfrm>
          <a:off x="0" y="3751951"/>
          <a:ext cx="2099767" cy="1785355"/>
        </a:xfrm>
        <a:prstGeom prst="roundRect">
          <a:avLst/>
        </a:prstGeom>
        <a:solidFill>
          <a:schemeClr val="accent3">
            <a:shade val="80000"/>
            <a:hueOff val="-357446"/>
            <a:satOff val="944"/>
            <a:lumOff val="2858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30480" rIns="60960" bIns="30480" numCol="1" spcCol="1270" anchor="ctr" anchorCtr="0">
          <a:noAutofit/>
        </a:bodyPr>
        <a:lstStyle/>
        <a:p>
          <a:pPr lvl="0" algn="ctr" defTabSz="711200">
            <a:lnSpc>
              <a:spcPct val="90000"/>
            </a:lnSpc>
            <a:spcBef>
              <a:spcPct val="0"/>
            </a:spcBef>
            <a:spcAft>
              <a:spcPct val="35000"/>
            </a:spcAft>
          </a:pPr>
          <a:r>
            <a:rPr lang="en-US" sz="1600" b="1" i="0" kern="1200" dirty="0" err="1" smtClean="0">
              <a:solidFill>
                <a:schemeClr val="tx1"/>
              </a:solidFill>
              <a:effectLst/>
              <a:latin typeface="+mn-lt"/>
              <a:ea typeface="+mn-ea"/>
              <a:cs typeface="+mn-cs"/>
            </a:rPr>
            <a:t>Oggetti</a:t>
          </a:r>
          <a:r>
            <a:rPr lang="en-US" sz="1600" b="1" i="0" kern="1200" dirty="0" smtClean="0">
              <a:solidFill>
                <a:schemeClr val="tx1"/>
              </a:solidFill>
              <a:effectLst/>
              <a:latin typeface="+mn-lt"/>
              <a:ea typeface="+mn-ea"/>
              <a:cs typeface="+mn-cs"/>
            </a:rPr>
            <a:t> </a:t>
          </a:r>
          <a:r>
            <a:rPr lang="en-US" sz="1600" b="1" i="0" kern="1200" dirty="0" err="1" smtClean="0">
              <a:solidFill>
                <a:schemeClr val="tx1"/>
              </a:solidFill>
              <a:effectLst/>
              <a:latin typeface="+mn-lt"/>
              <a:ea typeface="+mn-ea"/>
              <a:cs typeface="+mn-cs"/>
            </a:rPr>
            <a:t>strettamente</a:t>
          </a:r>
          <a:r>
            <a:rPr lang="en-US" sz="1600" b="1" i="0" kern="1200" dirty="0" smtClean="0">
              <a:solidFill>
                <a:schemeClr val="tx1"/>
              </a:solidFill>
              <a:effectLst/>
              <a:latin typeface="+mn-lt"/>
              <a:ea typeface="+mn-ea"/>
              <a:cs typeface="+mn-cs"/>
            </a:rPr>
            <a:t> </a:t>
          </a:r>
          <a:r>
            <a:rPr lang="en-US" sz="1600" b="1" i="0" kern="1200" dirty="0" err="1" smtClean="0">
              <a:solidFill>
                <a:schemeClr val="tx1"/>
              </a:solidFill>
              <a:effectLst/>
              <a:latin typeface="+mn-lt"/>
              <a:ea typeface="+mn-ea"/>
              <a:cs typeface="+mn-cs"/>
            </a:rPr>
            <a:t>IoT</a:t>
          </a:r>
          <a:endParaRPr lang="it-IT" sz="1600" b="1" i="0" kern="1200" dirty="0"/>
        </a:p>
      </dsp:txBody>
      <dsp:txXfrm>
        <a:off x="87154" y="3839105"/>
        <a:ext cx="1925459" cy="16110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A86CE2-5A8D-481F-A9BE-7A8E541DBF61}">
      <dsp:nvSpPr>
        <dsp:cNvPr id="0" name=""/>
        <dsp:cNvSpPr/>
      </dsp:nvSpPr>
      <dsp:spPr>
        <a:xfrm>
          <a:off x="0" y="0"/>
          <a:ext cx="5947363" cy="701060"/>
        </a:xfrm>
        <a:prstGeom prst="roundRect">
          <a:avLst>
            <a:gd name="adj" fmla="val 10000"/>
          </a:avLst>
        </a:prstGeom>
        <a:solidFill>
          <a:schemeClr val="accent3">
            <a:shade val="80000"/>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it-IT" sz="2600" b="1" kern="1200" dirty="0" err="1" smtClean="0"/>
            <a:t>IoT</a:t>
          </a:r>
          <a:endParaRPr lang="it-IT" sz="2600" b="1" kern="1200" dirty="0"/>
        </a:p>
      </dsp:txBody>
      <dsp:txXfrm>
        <a:off x="1259578" y="0"/>
        <a:ext cx="4687784" cy="701060"/>
      </dsp:txXfrm>
    </dsp:sp>
    <dsp:sp modelId="{B187DDC2-8A93-4590-B8D6-A8C3B7934E4D}">
      <dsp:nvSpPr>
        <dsp:cNvPr id="0" name=""/>
        <dsp:cNvSpPr/>
      </dsp:nvSpPr>
      <dsp:spPr>
        <a:xfrm>
          <a:off x="70106" y="70106"/>
          <a:ext cx="1189472" cy="560848"/>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56000" b="-56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0255B819-82A3-40D2-9553-D34F106B3FFA}">
      <dsp:nvSpPr>
        <dsp:cNvPr id="0" name=""/>
        <dsp:cNvSpPr/>
      </dsp:nvSpPr>
      <dsp:spPr>
        <a:xfrm>
          <a:off x="0" y="771166"/>
          <a:ext cx="5947363" cy="701060"/>
        </a:xfrm>
        <a:prstGeom prst="roundRect">
          <a:avLst>
            <a:gd name="adj" fmla="val 10000"/>
          </a:avLst>
        </a:prstGeom>
        <a:solidFill>
          <a:schemeClr val="accent3">
            <a:shade val="80000"/>
            <a:hueOff val="-119149"/>
            <a:satOff val="315"/>
            <a:lumOff val="9527"/>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it-IT" sz="2600" b="1" kern="1200" dirty="0" smtClean="0"/>
            <a:t>Social media</a:t>
          </a:r>
          <a:endParaRPr lang="it-IT" sz="2600" b="1" kern="1200" dirty="0"/>
        </a:p>
      </dsp:txBody>
      <dsp:txXfrm>
        <a:off x="1259578" y="771166"/>
        <a:ext cx="4687784" cy="701060"/>
      </dsp:txXfrm>
    </dsp:sp>
    <dsp:sp modelId="{15081A5A-0768-4D3E-9C15-F27B5F683591}">
      <dsp:nvSpPr>
        <dsp:cNvPr id="0" name=""/>
        <dsp:cNvSpPr/>
      </dsp:nvSpPr>
      <dsp:spPr>
        <a:xfrm>
          <a:off x="70106" y="841273"/>
          <a:ext cx="1189472" cy="560848"/>
        </a:xfrm>
        <a:prstGeom prst="roundRect">
          <a:avLst>
            <a:gd name="adj" fmla="val 10000"/>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56000" b="-56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0517A3AC-FDA4-461F-9D80-CA1B3856F1A3}">
      <dsp:nvSpPr>
        <dsp:cNvPr id="0" name=""/>
        <dsp:cNvSpPr/>
      </dsp:nvSpPr>
      <dsp:spPr>
        <a:xfrm>
          <a:off x="0" y="1542333"/>
          <a:ext cx="5947363" cy="701060"/>
        </a:xfrm>
        <a:prstGeom prst="roundRect">
          <a:avLst>
            <a:gd name="adj" fmla="val 10000"/>
          </a:avLst>
        </a:prstGeom>
        <a:solidFill>
          <a:schemeClr val="accent3">
            <a:shade val="80000"/>
            <a:hueOff val="-238297"/>
            <a:satOff val="629"/>
            <a:lumOff val="19053"/>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it-IT" sz="2600" b="1" kern="1200" dirty="0" smtClean="0"/>
            <a:t>Web</a:t>
          </a:r>
          <a:endParaRPr lang="it-IT" sz="2600" b="1" kern="1200" dirty="0"/>
        </a:p>
      </dsp:txBody>
      <dsp:txXfrm>
        <a:off x="1259578" y="1542333"/>
        <a:ext cx="4687784" cy="701060"/>
      </dsp:txXfrm>
    </dsp:sp>
    <dsp:sp modelId="{C1114D49-F0A7-4021-93DB-06330D947CA2}">
      <dsp:nvSpPr>
        <dsp:cNvPr id="0" name=""/>
        <dsp:cNvSpPr/>
      </dsp:nvSpPr>
      <dsp:spPr>
        <a:xfrm>
          <a:off x="70106" y="1612439"/>
          <a:ext cx="1189472" cy="560848"/>
        </a:xfrm>
        <a:prstGeom prst="roundRect">
          <a:avLst>
            <a:gd name="adj" fmla="val 10000"/>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53000" b="-53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 modelId="{5E64E053-19F9-49D4-BD4A-296166387C79}">
      <dsp:nvSpPr>
        <dsp:cNvPr id="0" name=""/>
        <dsp:cNvSpPr/>
      </dsp:nvSpPr>
      <dsp:spPr>
        <a:xfrm>
          <a:off x="0" y="2313500"/>
          <a:ext cx="5947363" cy="701060"/>
        </a:xfrm>
        <a:prstGeom prst="roundRect">
          <a:avLst>
            <a:gd name="adj" fmla="val 10000"/>
          </a:avLst>
        </a:prstGeom>
        <a:solidFill>
          <a:schemeClr val="accent3">
            <a:shade val="80000"/>
            <a:hueOff val="-357446"/>
            <a:satOff val="944"/>
            <a:lumOff val="2858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it-IT" sz="2600" b="1" kern="1200" dirty="0" smtClean="0"/>
            <a:t>Altro: email, dischi, servizi…</a:t>
          </a:r>
          <a:endParaRPr lang="it-IT" sz="2600" b="1" kern="1200" dirty="0"/>
        </a:p>
      </dsp:txBody>
      <dsp:txXfrm>
        <a:off x="1259578" y="2313500"/>
        <a:ext cx="4687784" cy="701060"/>
      </dsp:txXfrm>
    </dsp:sp>
    <dsp:sp modelId="{ADF136BB-900F-4749-B857-C77087854114}">
      <dsp:nvSpPr>
        <dsp:cNvPr id="0" name=""/>
        <dsp:cNvSpPr/>
      </dsp:nvSpPr>
      <dsp:spPr>
        <a:xfrm>
          <a:off x="70106" y="2383606"/>
          <a:ext cx="1189472" cy="560848"/>
        </a:xfrm>
        <a:prstGeom prst="roundRect">
          <a:avLst>
            <a:gd name="adj" fmla="val 10000"/>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t="-56000" b="-56000"/>
          </a:stretch>
        </a:blip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ADBDE-622A-4C77-821E-5397B68446C4}">
      <dsp:nvSpPr>
        <dsp:cNvPr id="0" name=""/>
        <dsp:cNvSpPr/>
      </dsp:nvSpPr>
      <dsp:spPr>
        <a:xfrm>
          <a:off x="0" y="303150"/>
          <a:ext cx="5832688" cy="1162350"/>
        </a:xfrm>
        <a:prstGeom prst="rect">
          <a:avLst/>
        </a:prstGeom>
        <a:solidFill>
          <a:schemeClr val="lt1">
            <a:alpha val="90000"/>
            <a:hueOff val="0"/>
            <a:satOff val="0"/>
            <a:lumOff val="0"/>
            <a:alphaOff val="0"/>
          </a:schemeClr>
        </a:solidFill>
        <a:ln w="19050"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2681" tIns="374904" rIns="452681"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smtClean="0">
              <a:effectLst/>
              <a:latin typeface="+mn-lt"/>
              <a:ea typeface="+mn-ea"/>
              <a:cs typeface="+mn-cs"/>
            </a:rPr>
            <a:t>Capacità dei processi critici e/o delle relative infrastrutture, di far fronte a incidenti o eventi dannosi;</a:t>
          </a:r>
          <a:endParaRPr lang="it-IT" sz="1600" kern="1200" dirty="0"/>
        </a:p>
      </dsp:txBody>
      <dsp:txXfrm>
        <a:off x="0" y="303150"/>
        <a:ext cx="5832688" cy="1162350"/>
      </dsp:txXfrm>
    </dsp:sp>
    <dsp:sp modelId="{9CBCE601-0B50-4821-A700-4CCB132EEC2E}">
      <dsp:nvSpPr>
        <dsp:cNvPr id="0" name=""/>
        <dsp:cNvSpPr/>
      </dsp:nvSpPr>
      <dsp:spPr>
        <a:xfrm>
          <a:off x="291634" y="37470"/>
          <a:ext cx="4082881" cy="531360"/>
        </a:xfrm>
        <a:prstGeom prst="roundRect">
          <a:avLst/>
        </a:prstGeom>
        <a:solidFill>
          <a:schemeClr val="accent4">
            <a:hueOff val="0"/>
            <a:satOff val="0"/>
            <a:lumOff val="0"/>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4323" tIns="0" rIns="154323" bIns="0" numCol="1" spcCol="1270" anchor="ctr" anchorCtr="0">
          <a:noAutofit/>
        </a:bodyPr>
        <a:lstStyle/>
        <a:p>
          <a:pPr lvl="0" algn="l" defTabSz="889000">
            <a:lnSpc>
              <a:spcPct val="90000"/>
            </a:lnSpc>
            <a:spcBef>
              <a:spcPct val="0"/>
            </a:spcBef>
            <a:spcAft>
              <a:spcPct val="35000"/>
            </a:spcAft>
          </a:pPr>
          <a:r>
            <a:rPr lang="it-IT" sz="2000" b="1" kern="1200" dirty="0" smtClean="0"/>
            <a:t>Resilienza</a:t>
          </a:r>
          <a:endParaRPr lang="it-IT" sz="1700" b="1" kern="1200" dirty="0"/>
        </a:p>
      </dsp:txBody>
      <dsp:txXfrm>
        <a:off x="317573" y="63409"/>
        <a:ext cx="4031003" cy="479482"/>
      </dsp:txXfrm>
    </dsp:sp>
    <dsp:sp modelId="{E784C6FE-0924-4187-996C-0EBD756F8BFC}">
      <dsp:nvSpPr>
        <dsp:cNvPr id="0" name=""/>
        <dsp:cNvSpPr/>
      </dsp:nvSpPr>
      <dsp:spPr>
        <a:xfrm>
          <a:off x="0" y="1828381"/>
          <a:ext cx="5832688" cy="1162350"/>
        </a:xfrm>
        <a:prstGeom prst="rect">
          <a:avLst/>
        </a:prstGeom>
        <a:solidFill>
          <a:schemeClr val="lt1">
            <a:alpha val="90000"/>
            <a:hueOff val="0"/>
            <a:satOff val="0"/>
            <a:lumOff val="0"/>
            <a:alphaOff val="0"/>
          </a:schemeClr>
        </a:solidFill>
        <a:ln w="19050" cap="rnd" cmpd="sng" algn="ctr">
          <a:solidFill>
            <a:schemeClr val="accent4">
              <a:hueOff val="886254"/>
              <a:satOff val="321"/>
              <a:lumOff val="-261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2681" tIns="374904" rIns="452681"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smtClean="0">
              <a:effectLst/>
              <a:latin typeface="+mn-lt"/>
              <a:ea typeface="+mn-ea"/>
              <a:cs typeface="+mn-cs"/>
            </a:rPr>
            <a:t>Capacità di un’organizzazione di recuperare o ripristinare l’operatività com’era prima del danno</a:t>
          </a:r>
          <a:endParaRPr lang="it-IT" sz="1600" b="0" kern="1200" dirty="0">
            <a:effectLst/>
            <a:latin typeface="+mn-lt"/>
            <a:ea typeface="+mn-ea"/>
            <a:cs typeface="+mn-cs"/>
          </a:endParaRPr>
        </a:p>
      </dsp:txBody>
      <dsp:txXfrm>
        <a:off x="0" y="1828381"/>
        <a:ext cx="5832688" cy="1162350"/>
      </dsp:txXfrm>
    </dsp:sp>
    <dsp:sp modelId="{43C7418E-E124-4617-A4C1-2AE5DA8F454D}">
      <dsp:nvSpPr>
        <dsp:cNvPr id="0" name=""/>
        <dsp:cNvSpPr/>
      </dsp:nvSpPr>
      <dsp:spPr>
        <a:xfrm>
          <a:off x="291634" y="1562700"/>
          <a:ext cx="4082881" cy="531360"/>
        </a:xfrm>
        <a:prstGeom prst="roundRect">
          <a:avLst/>
        </a:prstGeom>
        <a:solidFill>
          <a:schemeClr val="accent4">
            <a:hueOff val="886254"/>
            <a:satOff val="321"/>
            <a:lumOff val="-2614"/>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4323" tIns="0" rIns="154323" bIns="0" numCol="1" spcCol="1270" anchor="ctr" anchorCtr="0">
          <a:noAutofit/>
        </a:bodyPr>
        <a:lstStyle/>
        <a:p>
          <a:pPr lvl="0" algn="l" defTabSz="889000">
            <a:lnSpc>
              <a:spcPct val="90000"/>
            </a:lnSpc>
            <a:spcBef>
              <a:spcPct val="0"/>
            </a:spcBef>
            <a:spcAft>
              <a:spcPct val="35000"/>
            </a:spcAft>
          </a:pPr>
          <a:r>
            <a:rPr lang="it-IT" sz="2000" b="1" kern="1200" smtClean="0"/>
            <a:t>Recupero/Ripristino</a:t>
          </a:r>
          <a:endParaRPr lang="it-IT" sz="1600" b="0" kern="1200" dirty="0">
            <a:effectLst/>
            <a:latin typeface="+mn-lt"/>
            <a:ea typeface="+mn-ea"/>
            <a:cs typeface="+mn-cs"/>
          </a:endParaRPr>
        </a:p>
      </dsp:txBody>
      <dsp:txXfrm>
        <a:off x="317573" y="1588639"/>
        <a:ext cx="4031003" cy="479482"/>
      </dsp:txXfrm>
    </dsp:sp>
    <dsp:sp modelId="{FE81768C-2754-46C4-A786-3AAFD8F055E8}">
      <dsp:nvSpPr>
        <dsp:cNvPr id="0" name=""/>
        <dsp:cNvSpPr/>
      </dsp:nvSpPr>
      <dsp:spPr>
        <a:xfrm>
          <a:off x="0" y="3353611"/>
          <a:ext cx="5832688" cy="765450"/>
        </a:xfrm>
        <a:prstGeom prst="rect">
          <a:avLst/>
        </a:prstGeom>
        <a:solidFill>
          <a:schemeClr val="lt1">
            <a:alpha val="90000"/>
            <a:hueOff val="0"/>
            <a:satOff val="0"/>
            <a:lumOff val="0"/>
            <a:alphaOff val="0"/>
          </a:schemeClr>
        </a:solidFill>
        <a:ln w="19050" cap="rnd" cmpd="sng" algn="ctr">
          <a:solidFill>
            <a:schemeClr val="accent4">
              <a:hueOff val="1772507"/>
              <a:satOff val="641"/>
              <a:lumOff val="-52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2681" tIns="374904" rIns="452681"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smtClean="0">
              <a:effectLst/>
              <a:latin typeface="+mn-lt"/>
              <a:ea typeface="+mn-ea"/>
              <a:cs typeface="+mn-cs"/>
            </a:rPr>
            <a:t>Possibilità di fare ricorso a risorse di riserva</a:t>
          </a:r>
          <a:endParaRPr lang="it-IT" sz="1800" kern="1200" dirty="0"/>
        </a:p>
      </dsp:txBody>
      <dsp:txXfrm>
        <a:off x="0" y="3353611"/>
        <a:ext cx="5832688" cy="765450"/>
      </dsp:txXfrm>
    </dsp:sp>
    <dsp:sp modelId="{1805C179-657D-4B8B-B6D8-A51093DEFFD4}">
      <dsp:nvSpPr>
        <dsp:cNvPr id="0" name=""/>
        <dsp:cNvSpPr/>
      </dsp:nvSpPr>
      <dsp:spPr>
        <a:xfrm>
          <a:off x="291634" y="3087931"/>
          <a:ext cx="4082881" cy="531360"/>
        </a:xfrm>
        <a:prstGeom prst="roundRect">
          <a:avLst/>
        </a:prstGeom>
        <a:solidFill>
          <a:schemeClr val="accent4">
            <a:hueOff val="1772507"/>
            <a:satOff val="641"/>
            <a:lumOff val="-5229"/>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4323" tIns="0" rIns="154323" bIns="0" numCol="1" spcCol="1270" anchor="ctr" anchorCtr="0">
          <a:noAutofit/>
        </a:bodyPr>
        <a:lstStyle/>
        <a:p>
          <a:pPr lvl="0" algn="l" defTabSz="800100">
            <a:lnSpc>
              <a:spcPct val="90000"/>
            </a:lnSpc>
            <a:spcBef>
              <a:spcPct val="0"/>
            </a:spcBef>
            <a:spcAft>
              <a:spcPct val="35000"/>
            </a:spcAft>
          </a:pPr>
          <a:r>
            <a:rPr lang="it-IT" sz="1800" b="1" kern="1200" dirty="0" smtClean="0"/>
            <a:t>Riserva</a:t>
          </a:r>
          <a:endParaRPr lang="it-IT" sz="1800" b="1" kern="1200" dirty="0"/>
        </a:p>
      </dsp:txBody>
      <dsp:txXfrm>
        <a:off x="317573" y="3113870"/>
        <a:ext cx="4031003" cy="479482"/>
      </dsp:txXfrm>
    </dsp:sp>
    <dsp:sp modelId="{5FFC38DA-9DF3-403D-BC5D-2FC3E55EE260}">
      <dsp:nvSpPr>
        <dsp:cNvPr id="0" name=""/>
        <dsp:cNvSpPr/>
      </dsp:nvSpPr>
      <dsp:spPr>
        <a:xfrm>
          <a:off x="0" y="4481941"/>
          <a:ext cx="5832688" cy="1020600"/>
        </a:xfrm>
        <a:prstGeom prst="rect">
          <a:avLst/>
        </a:prstGeom>
        <a:solidFill>
          <a:schemeClr val="lt1">
            <a:alpha val="90000"/>
            <a:hueOff val="0"/>
            <a:satOff val="0"/>
            <a:lumOff val="0"/>
            <a:alphaOff val="0"/>
          </a:schemeClr>
        </a:solidFill>
        <a:ln w="19050" cap="rnd" cmpd="sng" algn="ctr">
          <a:solidFill>
            <a:schemeClr val="accent4">
              <a:hueOff val="2658761"/>
              <a:satOff val="962"/>
              <a:lumOff val="-78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2681" tIns="374904" rIns="452681" bIns="128016" numCol="1" spcCol="1270" anchor="t" anchorCtr="0">
          <a:noAutofit/>
        </a:bodyPr>
        <a:lstStyle/>
        <a:p>
          <a:pPr marL="171450" lvl="1" indent="-171450" algn="l" defTabSz="800100">
            <a:lnSpc>
              <a:spcPct val="90000"/>
            </a:lnSpc>
            <a:spcBef>
              <a:spcPct val="0"/>
            </a:spcBef>
            <a:spcAft>
              <a:spcPct val="15000"/>
            </a:spcAft>
            <a:buChar char="••"/>
          </a:pPr>
          <a:r>
            <a:rPr lang="it-IT" sz="1800" kern="1200" dirty="0" smtClean="0">
              <a:effectLst/>
              <a:latin typeface="+mn-lt"/>
              <a:ea typeface="+mn-ea"/>
              <a:cs typeface="+mn-cs"/>
            </a:rPr>
            <a:t>Processo in continua evoluzione perché i rischi cambiano nel tempo</a:t>
          </a:r>
        </a:p>
      </dsp:txBody>
      <dsp:txXfrm>
        <a:off x="0" y="4481941"/>
        <a:ext cx="5832688" cy="1020600"/>
      </dsp:txXfrm>
    </dsp:sp>
    <dsp:sp modelId="{FD931A2E-A814-4A1C-BD68-D4360D2BD0A4}">
      <dsp:nvSpPr>
        <dsp:cNvPr id="0" name=""/>
        <dsp:cNvSpPr/>
      </dsp:nvSpPr>
      <dsp:spPr>
        <a:xfrm>
          <a:off x="291634" y="4216261"/>
          <a:ext cx="4082881" cy="531360"/>
        </a:xfrm>
        <a:prstGeom prst="roundRect">
          <a:avLst/>
        </a:prstGeom>
        <a:solidFill>
          <a:schemeClr val="accent4">
            <a:hueOff val="2658761"/>
            <a:satOff val="962"/>
            <a:lumOff val="-7843"/>
            <a:alphaOff val="0"/>
          </a:schemeClr>
        </a:solidFill>
        <a:ln w="2857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4323" tIns="0" rIns="154323" bIns="0" numCol="1" spcCol="1270" anchor="ctr" anchorCtr="0">
          <a:noAutofit/>
        </a:bodyPr>
        <a:lstStyle/>
        <a:p>
          <a:pPr lvl="0" algn="l" defTabSz="800100">
            <a:lnSpc>
              <a:spcPct val="90000"/>
            </a:lnSpc>
            <a:spcBef>
              <a:spcPct val="0"/>
            </a:spcBef>
            <a:spcAft>
              <a:spcPct val="35000"/>
            </a:spcAft>
          </a:pPr>
          <a:r>
            <a:rPr lang="it-IT" sz="1800" b="1" kern="1200" dirty="0" smtClean="0"/>
            <a:t>Dinamicità</a:t>
          </a:r>
        </a:p>
      </dsp:txBody>
      <dsp:txXfrm>
        <a:off x="317573" y="4242200"/>
        <a:ext cx="4031003" cy="479482"/>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A6058-E8ED-4072-A8C8-7433F3504CAB}" type="datetimeFigureOut">
              <a:rPr lang="it-IT" smtClean="0"/>
              <a:pPr/>
              <a:t>07/12/2018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BEB06-CD59-4FDF-9C41-A98B09EE3869}" type="slidenum">
              <a:rPr lang="it-IT" smtClean="0"/>
              <a:pPr/>
              <a:t>‹N›</a:t>
            </a:fld>
            <a:endParaRPr lang="it-IT"/>
          </a:p>
        </p:txBody>
      </p:sp>
    </p:spTree>
    <p:extLst>
      <p:ext uri="{BB962C8B-B14F-4D97-AF65-F5344CB8AC3E}">
        <p14:creationId xmlns:p14="http://schemas.microsoft.com/office/powerpoint/2010/main" val="6442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a:t>
            </a:fld>
            <a:endParaRPr lang="it-IT" dirty="0"/>
          </a:p>
        </p:txBody>
      </p:sp>
    </p:spTree>
    <p:extLst>
      <p:ext uri="{BB962C8B-B14F-4D97-AF65-F5344CB8AC3E}">
        <p14:creationId xmlns:p14="http://schemas.microsoft.com/office/powerpoint/2010/main" val="4098815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smtClean="0"/>
              <a:t>AUDIO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Quali sono i vantaggi che una soluzione </a:t>
            </a:r>
            <a:r>
              <a:rPr lang="it-IT" sz="1200" b="0" i="0" u="none" strike="noStrike" kern="1200" baseline="0" dirty="0" err="1" smtClean="0">
                <a:solidFill>
                  <a:schemeClr val="tx1"/>
                </a:solidFill>
                <a:latin typeface="+mn-lt"/>
                <a:ea typeface="+mn-ea"/>
                <a:cs typeface="+mn-cs"/>
              </a:rPr>
              <a:t>cloud</a:t>
            </a:r>
            <a:r>
              <a:rPr lang="it-IT" sz="1200" b="0" i="0" u="none" strike="noStrike" kern="1200" baseline="0" dirty="0" smtClean="0">
                <a:solidFill>
                  <a:schemeClr val="tx1"/>
                </a:solidFill>
                <a:latin typeface="+mn-lt"/>
                <a:ea typeface="+mn-ea"/>
                <a:cs typeface="+mn-cs"/>
              </a:rPr>
              <a:t> presenta per le micro, piccole e medie imprese?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Innanzitutto,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consente una sensibile riduzione dei costi, permette infatti di disporre di risorse tecnologicamente avanzate, sempre aggiornate a costi contenuti.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Contiene inoltre gli investimenti ICT e al contempo di riduce i costi di gestione.</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Migliora infine il time to market: la pronta disponibilità di risorse informatiche consente di ridurre il tempo di latenza per l’adeguamento dell’infrastruttura ICT alle strategie o alle evoluzioni commerciali dell’azienda. Elemento questo che diventa rilevante anche nella ipotesi di contrazione della domanda, </a:t>
            </a:r>
            <a:r>
              <a:rPr lang="it-IT" sz="1200" kern="1200" dirty="0" smtClean="0">
                <a:solidFill>
                  <a:schemeClr val="tx1"/>
                </a:solidFill>
                <a:effectLst/>
                <a:latin typeface="+mn-lt"/>
                <a:ea typeface="+mn-ea"/>
                <a:cs typeface="+mn-cs"/>
              </a:rPr>
              <a:t>le cui risorse possono mediatamente essere rilasciate senza continuare a sostenere inutili costi. </a:t>
            </a:r>
            <a:r>
              <a:rPr lang="it-IT" sz="1200" b="0" i="0" u="none" strike="noStrike" kern="1200" baseline="0" dirty="0" smtClean="0">
                <a:solidFill>
                  <a:schemeClr val="tx1"/>
                </a:solidFill>
                <a:latin typeface="+mn-lt"/>
                <a:ea typeface="+mn-ea"/>
                <a:cs typeface="+mn-cs"/>
              </a:rPr>
              <a:t>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Ma come per tutte le cose, è bene essere consapevoli anche dei lati negativi dell’uso dei servizi </a:t>
            </a:r>
            <a:r>
              <a:rPr lang="it-IT" sz="1200" b="0" i="0" u="none" strike="noStrike" kern="1200" baseline="0" dirty="0" err="1" smtClean="0">
                <a:solidFill>
                  <a:schemeClr val="tx1"/>
                </a:solidFill>
                <a:latin typeface="+mn-lt"/>
                <a:ea typeface="+mn-ea"/>
                <a:cs typeface="+mn-cs"/>
              </a:rPr>
              <a:t>Cloud</a:t>
            </a:r>
            <a:r>
              <a:rPr lang="it-IT" sz="1200" b="0" i="0" u="none" strike="noStrike" kern="1200" baseline="0" dirty="0" smtClean="0">
                <a:solidFill>
                  <a:schemeClr val="tx1"/>
                </a:solidFill>
                <a:latin typeface="+mn-lt"/>
                <a:ea typeface="+mn-ea"/>
                <a:cs typeface="+mn-cs"/>
              </a:rPr>
              <a:t>.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Primo, i dati e le applicazioni conferite in </a:t>
            </a:r>
            <a:r>
              <a:rPr lang="it-IT" sz="1200" b="0" i="0" u="none" strike="noStrike" kern="1200" baseline="0" dirty="0" err="1" smtClean="0">
                <a:solidFill>
                  <a:schemeClr val="tx1"/>
                </a:solidFill>
                <a:latin typeface="+mn-lt"/>
                <a:ea typeface="+mn-ea"/>
                <a:cs typeface="+mn-cs"/>
              </a:rPr>
              <a:t>Cloud</a:t>
            </a:r>
            <a:r>
              <a:rPr lang="it-IT" sz="1200" b="0" i="0" u="none" strike="noStrike" kern="1200" baseline="0" dirty="0" smtClean="0">
                <a:solidFill>
                  <a:schemeClr val="tx1"/>
                </a:solidFill>
                <a:latin typeface="+mn-lt"/>
                <a:ea typeface="+mn-ea"/>
                <a:cs typeface="+mn-cs"/>
              </a:rPr>
              <a:t> sono in genere collocate presso i siti del provider, questo comporta che l’azienda non ha il pieno controllo delle risorse che sta utilizzando.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Secondo, eventuali situazioni di blocco del sito del provider, come pure una non efficiente gestione delle risorse, potrebbe portare ad un decadimento dei livelli di prestazione del servizio a discapito dell’operatività dell’azienda, con effetti potenzialmente dannosi sul business. </a:t>
            </a:r>
            <a:endParaRPr lang="en-US" sz="1200" b="0" i="0" u="none" strike="noStrike" kern="1200" baseline="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10</a:t>
            </a:fld>
            <a:endParaRPr lang="it-IT"/>
          </a:p>
        </p:txBody>
      </p:sp>
    </p:spTree>
    <p:extLst>
      <p:ext uri="{BB962C8B-B14F-4D97-AF65-F5344CB8AC3E}">
        <p14:creationId xmlns:p14="http://schemas.microsoft.com/office/powerpoint/2010/main" val="2364601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b="0" i="0" u="none" strike="noStrike" kern="1200" baseline="0" dirty="0" smtClean="0">
                <a:solidFill>
                  <a:schemeClr val="tx1"/>
                </a:solidFill>
                <a:latin typeface="+mn-lt"/>
                <a:ea typeface="+mn-ea"/>
                <a:cs typeface="+mn-cs"/>
              </a:rPr>
              <a:t>AUDIO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Da quanto detto fin qui emerge chiaro che nell’affidarsi a soluzioni basate su </a:t>
            </a:r>
            <a:r>
              <a:rPr lang="it-IT" sz="1200" b="0" i="1" u="none" strike="noStrike" kern="1200" baseline="0" dirty="0" err="1" smtClean="0">
                <a:solidFill>
                  <a:schemeClr val="tx1"/>
                </a:solidFill>
                <a:latin typeface="+mn-lt"/>
                <a:ea typeface="+mn-ea"/>
                <a:cs typeface="+mn-cs"/>
              </a:rPr>
              <a:t>Cloud</a:t>
            </a:r>
            <a:r>
              <a:rPr lang="it-IT" sz="1200" b="0" i="1" u="none" strike="noStrike" kern="1200" baseline="0" dirty="0" smtClean="0">
                <a:solidFill>
                  <a:schemeClr val="tx1"/>
                </a:solidFill>
                <a:latin typeface="+mn-lt"/>
                <a:ea typeface="+mn-ea"/>
                <a:cs typeface="+mn-cs"/>
              </a:rPr>
              <a:t> Computing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occorre porre attenzione ad alcuni aspetti importanti: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la scelta del provider che deve essere un soggetto noto con requisiti di maturità e affidabilità;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la verifica delle condizioni contrattuali: è bene esaminare sempre tutte le clausole per negoziarle se necessario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la verifica dei livelli di servizio: bisogna esaminare i livelli di servizio che garantiscono la qualità delle prestazioni focalizzando l’attenzione soprattutto su quelli che possono avere il maggiore impatto sui processi critici dell’azienda;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e infine la gestione della fine contratto, per garantirsi un eventuale passaggio ad un altro provider senza interruzioni di servizio e senza perdita di dati. </a:t>
            </a:r>
            <a:endParaRPr lang="it-IT" sz="1200" b="0" kern="1200" spc="-4" baseline="0" dirty="0" smtClean="0">
              <a:solidFill>
                <a:schemeClr val="dk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11</a:t>
            </a:fld>
            <a:endParaRPr lang="it-IT"/>
          </a:p>
        </p:txBody>
      </p:sp>
    </p:spTree>
    <p:extLst>
      <p:ext uri="{BB962C8B-B14F-4D97-AF65-F5344CB8AC3E}">
        <p14:creationId xmlns:p14="http://schemas.microsoft.com/office/powerpoint/2010/main" val="217098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smtClean="0">
                <a:cs typeface="+mn-cs"/>
              </a:rPr>
              <a:t>AUDIO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Abbiamo parlato anche di Internet of </a:t>
            </a:r>
            <a:r>
              <a:rPr lang="it-IT" sz="1200" b="0" i="0" u="none" strike="noStrike" kern="1200" baseline="0" dirty="0" err="1" smtClean="0">
                <a:solidFill>
                  <a:schemeClr val="tx1"/>
                </a:solidFill>
                <a:latin typeface="+mn-lt"/>
                <a:ea typeface="+mn-ea"/>
                <a:cs typeface="+mn-cs"/>
              </a:rPr>
              <a:t>things</a:t>
            </a:r>
            <a:r>
              <a:rPr lang="it-IT" sz="1200" b="0" i="0" u="none" strike="noStrike" kern="1200" baseline="0" dirty="0" smtClean="0">
                <a:solidFill>
                  <a:schemeClr val="tx1"/>
                </a:solidFill>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ovvero internet delle cose. Approfondiamo questo fenomeno. L’infrastruttura Internet è da sempre costituita di “cose” (</a:t>
            </a:r>
            <a:r>
              <a:rPr lang="it-IT" sz="1200" b="0" i="1" u="none" strike="noStrike" kern="1200" baseline="0" dirty="0" err="1" smtClean="0">
                <a:solidFill>
                  <a:schemeClr val="tx1"/>
                </a:solidFill>
                <a:latin typeface="+mn-lt"/>
                <a:ea typeface="+mn-ea"/>
                <a:cs typeface="+mn-cs"/>
              </a:rPr>
              <a:t>things</a:t>
            </a:r>
            <a:r>
              <a:rPr lang="it-IT" sz="1200" b="0" i="0" u="none" strike="noStrike" kern="1200" baseline="0" dirty="0" smtClean="0">
                <a:solidFill>
                  <a:schemeClr val="tx1"/>
                </a:solidFill>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server, router e PC usati e governati direttamente da uno o più persone; l’esempio tipico è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chi è seduto davanti al proprio PC e legge le sue email, naviga nel Web o scrive un documento.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Quando si parla specificamente di </a:t>
            </a:r>
            <a:r>
              <a:rPr lang="it-IT" sz="1200" b="0" i="1" u="none" strike="noStrike" kern="1200" baseline="0" dirty="0" err="1" smtClean="0">
                <a:solidFill>
                  <a:schemeClr val="tx1"/>
                </a:solidFill>
                <a:latin typeface="+mn-lt"/>
                <a:ea typeface="+mn-ea"/>
                <a:cs typeface="+mn-cs"/>
              </a:rPr>
              <a:t>IoT</a:t>
            </a:r>
            <a:r>
              <a:rPr lang="it-IT" sz="1200" b="0" i="1" u="none" strike="noStrike" kern="1200" baseline="0" dirty="0" smtClean="0">
                <a:solidFill>
                  <a:schemeClr val="tx1"/>
                </a:solidFill>
                <a:latin typeface="+mn-lt"/>
                <a:ea typeface="+mn-ea"/>
                <a:cs typeface="+mn-cs"/>
              </a:rPr>
              <a:t> </a:t>
            </a:r>
            <a:r>
              <a:rPr lang="it-IT" sz="1200" b="0" i="0" u="none" strike="noStrike" kern="1200" baseline="0" dirty="0" smtClean="0">
                <a:solidFill>
                  <a:schemeClr val="tx1"/>
                </a:solidFill>
                <a:latin typeface="+mn-lt"/>
                <a:ea typeface="+mn-ea"/>
                <a:cs typeface="+mn-cs"/>
              </a:rPr>
              <a:t>(</a:t>
            </a:r>
            <a:r>
              <a:rPr lang="it-IT" sz="1200" b="0" i="1" u="none" strike="noStrike" kern="1200" baseline="0" dirty="0" smtClean="0">
                <a:solidFill>
                  <a:schemeClr val="tx1"/>
                </a:solidFill>
                <a:latin typeface="+mn-lt"/>
                <a:ea typeface="+mn-ea"/>
                <a:cs typeface="+mn-cs"/>
              </a:rPr>
              <a:t>Internet of </a:t>
            </a:r>
            <a:r>
              <a:rPr lang="it-IT" sz="1200" b="0" i="1" u="none" strike="noStrike" kern="1200" baseline="0" dirty="0" err="1" smtClean="0">
                <a:solidFill>
                  <a:schemeClr val="tx1"/>
                </a:solidFill>
                <a:latin typeface="+mn-lt"/>
                <a:ea typeface="+mn-ea"/>
                <a:cs typeface="+mn-cs"/>
              </a:rPr>
              <a:t>Things</a:t>
            </a:r>
            <a:r>
              <a:rPr lang="it-IT" sz="1200" b="0" i="0" u="none" strike="noStrike" kern="1200" baseline="0" dirty="0" smtClean="0">
                <a:solidFill>
                  <a:schemeClr val="tx1"/>
                </a:solidFill>
                <a:latin typeface="+mn-lt"/>
                <a:ea typeface="+mn-ea"/>
                <a:cs typeface="+mn-cs"/>
              </a:rPr>
              <a:t>) ci si riferisce a “cose” che scambiano dati via internet in modi e per finalità previsti dai programmatori del dispositivo, ma non necessariamente del tutto noti e/o controllabili dalla persona </a:t>
            </a:r>
            <a:r>
              <a:rPr lang="it-IT" sz="1200" b="0" i="0" u="none" strike="noStrike" kern="1200" baseline="0" dirty="0" err="1" smtClean="0">
                <a:solidFill>
                  <a:schemeClr val="tx1"/>
                </a:solidFill>
                <a:latin typeface="+mn-lt"/>
                <a:ea typeface="+mn-ea"/>
                <a:cs typeface="+mn-cs"/>
              </a:rPr>
              <a:t>user</a:t>
            </a:r>
            <a:r>
              <a:rPr lang="it-IT" sz="1200" b="0" i="0" u="none" strike="noStrike" kern="1200" baseline="0" dirty="0" smtClean="0">
                <a:solidFill>
                  <a:schemeClr val="tx1"/>
                </a:solidFill>
                <a:latin typeface="+mn-lt"/>
                <a:ea typeface="+mn-ea"/>
                <a:cs typeface="+mn-cs"/>
              </a:rPr>
              <a:t>, laddove ci sia. Sono per esempio dispositivi di tipo “</a:t>
            </a:r>
            <a:r>
              <a:rPr lang="it-IT" sz="1200" b="0" i="1" u="none" strike="noStrike" kern="1200" baseline="0" dirty="0" err="1" smtClean="0">
                <a:solidFill>
                  <a:schemeClr val="tx1"/>
                </a:solidFill>
                <a:latin typeface="+mn-lt"/>
                <a:ea typeface="+mn-ea"/>
                <a:cs typeface="+mn-cs"/>
              </a:rPr>
              <a:t>IoT</a:t>
            </a:r>
            <a:r>
              <a:rPr lang="it-IT" sz="1200" b="0" i="0" u="none" strike="noStrike" kern="1200" baseline="0" dirty="0" smtClean="0">
                <a:solidFill>
                  <a:schemeClr val="tx1"/>
                </a:solidFill>
                <a:latin typeface="+mn-lt"/>
                <a:ea typeface="+mn-ea"/>
                <a:cs typeface="+mn-cs"/>
              </a:rPr>
              <a:t>”: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pacemaker,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navigatori satellitari,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termostati,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frigoriferi,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televisori,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sensori stradali,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semafori,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distributori di bevande o sigarette,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sismografi,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caselli autostradali automatizzati,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video camere di sorveglianza, </a:t>
            </a:r>
          </a:p>
          <a:p>
            <a:pPr marL="228600" indent="-228600">
              <a:buFont typeface="+mj-lt"/>
              <a:buAutoNum type="arabicPeriod"/>
            </a:pPr>
            <a:r>
              <a:rPr lang="it-IT" sz="1200" b="0" i="0" u="none" strike="noStrike" kern="1200" baseline="0" dirty="0" err="1" smtClean="0">
                <a:solidFill>
                  <a:schemeClr val="tx1"/>
                </a:solidFill>
                <a:latin typeface="+mn-lt"/>
                <a:ea typeface="+mn-ea"/>
                <a:cs typeface="+mn-cs"/>
              </a:rPr>
              <a:t>geolocalizzatori</a:t>
            </a:r>
            <a:r>
              <a:rPr lang="it-IT" sz="1200" b="0" i="0" u="none" strike="noStrike" kern="1200" baseline="0" dirty="0" smtClean="0">
                <a:solidFill>
                  <a:schemeClr val="tx1"/>
                </a:solidFill>
                <a:latin typeface="+mn-lt"/>
                <a:ea typeface="+mn-ea"/>
                <a:cs typeface="+mn-cs"/>
              </a:rPr>
              <a:t>,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allarmi di intrusione per fumo o fuoco o allagamento, eccetera. </a:t>
            </a:r>
          </a:p>
          <a:p>
            <a:endParaRPr lang="it-IT" sz="1200" b="0" i="0" u="none" strike="noStrike" kern="1200" baseline="0" dirty="0" smtClean="0">
              <a:solidFill>
                <a:schemeClr val="tx1"/>
              </a:solidFill>
              <a:latin typeface="+mn-lt"/>
              <a:ea typeface="+mn-ea"/>
              <a:cs typeface="+mn-cs"/>
            </a:endParaRPr>
          </a:p>
          <a:p>
            <a:r>
              <a:rPr lang="it-IT" sz="1200" b="0" i="0" u="none" strike="noStrike" kern="1200" baseline="0" dirty="0" smtClean="0">
                <a:solidFill>
                  <a:schemeClr val="tx1"/>
                </a:solidFill>
                <a:latin typeface="+mn-lt"/>
                <a:ea typeface="+mn-ea"/>
                <a:cs typeface="+mn-cs"/>
              </a:rPr>
              <a:t>POP UP</a:t>
            </a:r>
          </a:p>
          <a:p>
            <a:r>
              <a:rPr lang="it-IT" sz="1200" b="1" i="0" u="none" strike="noStrike" kern="1200" baseline="0" dirty="0" smtClean="0">
                <a:solidFill>
                  <a:schemeClr val="tx1"/>
                </a:solidFill>
                <a:latin typeface="+mn-lt"/>
                <a:ea typeface="+mn-ea"/>
                <a:cs typeface="+mn-cs"/>
              </a:rPr>
              <a:t>Una storia già vecchia</a:t>
            </a:r>
          </a:p>
          <a:p>
            <a:r>
              <a:rPr lang="it-IT" sz="1200" b="0" i="0" u="none" strike="noStrike" kern="1200" baseline="0" dirty="0" smtClean="0">
                <a:solidFill>
                  <a:schemeClr val="tx1"/>
                </a:solidFill>
                <a:latin typeface="+mn-lt"/>
                <a:ea typeface="+mn-ea"/>
                <a:cs typeface="+mn-cs"/>
              </a:rPr>
              <a:t>La </a:t>
            </a:r>
            <a:r>
              <a:rPr lang="it-IT" sz="1200" b="0" i="0" u="none" strike="noStrike" kern="1200" baseline="0" dirty="0" err="1" smtClean="0">
                <a:solidFill>
                  <a:schemeClr val="tx1"/>
                </a:solidFill>
                <a:latin typeface="+mn-lt"/>
                <a:ea typeface="+mn-ea"/>
                <a:cs typeface="+mn-cs"/>
              </a:rPr>
              <a:t>IoT</a:t>
            </a:r>
            <a:r>
              <a:rPr lang="it-IT" sz="1200" b="0" i="0" u="none" strike="noStrike" kern="1200" baseline="0" dirty="0" smtClean="0">
                <a:solidFill>
                  <a:schemeClr val="tx1"/>
                </a:solidFill>
                <a:latin typeface="+mn-lt"/>
                <a:ea typeface="+mn-ea"/>
                <a:cs typeface="+mn-cs"/>
              </a:rPr>
              <a:t> (Internet of </a:t>
            </a:r>
            <a:r>
              <a:rPr lang="it-IT" sz="1200" b="0" i="0" u="none" strike="noStrike" kern="1200" baseline="0" dirty="0" err="1" smtClean="0">
                <a:solidFill>
                  <a:schemeClr val="tx1"/>
                </a:solidFill>
                <a:latin typeface="+mn-lt"/>
                <a:ea typeface="+mn-ea"/>
                <a:cs typeface="+mn-cs"/>
              </a:rPr>
              <a:t>things</a:t>
            </a:r>
            <a:r>
              <a:rPr lang="it-IT" sz="1200" b="0" i="0" u="none" strike="noStrike" kern="1200" baseline="0" dirty="0" smtClean="0">
                <a:solidFill>
                  <a:schemeClr val="tx1"/>
                </a:solidFill>
                <a:latin typeface="+mn-lt"/>
                <a:ea typeface="+mn-ea"/>
                <a:cs typeface="+mn-cs"/>
              </a:rPr>
              <a:t>) solo recentemente ha guadagnato la visibilità del grande pubblico, ma in realtà è “vecchia”. Fu pensata e realizzata nel 1982 alla Carnegie Mellon </a:t>
            </a:r>
            <a:r>
              <a:rPr lang="it-IT" sz="1200" b="0" i="0" u="none" strike="noStrike" kern="1200" baseline="0" dirty="0" err="1" smtClean="0">
                <a:solidFill>
                  <a:schemeClr val="tx1"/>
                </a:solidFill>
                <a:latin typeface="+mn-lt"/>
                <a:ea typeface="+mn-ea"/>
                <a:cs typeface="+mn-cs"/>
              </a:rPr>
              <a:t>University</a:t>
            </a:r>
            <a:r>
              <a:rPr lang="it-IT" sz="1200" b="0" i="0" u="none" strike="noStrike" kern="1200" baseline="0" dirty="0" smtClean="0">
                <a:solidFill>
                  <a:schemeClr val="tx1"/>
                </a:solidFill>
                <a:latin typeface="+mn-lt"/>
                <a:ea typeface="+mn-ea"/>
                <a:cs typeface="+mn-cs"/>
              </a:rPr>
              <a:t> con un distributore di bibite modificato, che manteneva l’inventario locale e lo notificava al fornitore perché potesse programmare con buon anticipo i rifornimenti. Oggi siamo tutti già immersi nella </a:t>
            </a:r>
            <a:r>
              <a:rPr lang="it-IT" sz="1200" b="0" i="0" u="none" strike="noStrike" kern="1200" baseline="0" dirty="0" err="1" smtClean="0">
                <a:solidFill>
                  <a:schemeClr val="tx1"/>
                </a:solidFill>
                <a:latin typeface="+mn-lt"/>
                <a:ea typeface="+mn-ea"/>
                <a:cs typeface="+mn-cs"/>
              </a:rPr>
              <a:t>IoT</a:t>
            </a:r>
            <a:r>
              <a:rPr lang="it-IT" sz="1200" b="0" i="0" u="none" strike="noStrike" kern="1200" baseline="0" dirty="0" smtClean="0">
                <a:solidFill>
                  <a:schemeClr val="tx1"/>
                </a:solidFill>
                <a:latin typeface="+mn-lt"/>
                <a:ea typeface="+mn-ea"/>
                <a:cs typeface="+mn-cs"/>
              </a:rPr>
              <a:t>, nessuno escluso. </a:t>
            </a:r>
          </a:p>
        </p:txBody>
      </p:sp>
      <p:sp>
        <p:nvSpPr>
          <p:cNvPr id="4" name="Segnaposto numero diapositiva 3"/>
          <p:cNvSpPr>
            <a:spLocks noGrp="1"/>
          </p:cNvSpPr>
          <p:nvPr>
            <p:ph type="sldNum" sz="quarter" idx="10"/>
          </p:nvPr>
        </p:nvSpPr>
        <p:spPr/>
        <p:txBody>
          <a:bodyPr/>
          <a:lstStyle/>
          <a:p>
            <a:fld id="{676BEB06-CD59-4FDF-9C41-A98B09EE3869}" type="slidenum">
              <a:rPr lang="it-IT" smtClean="0"/>
              <a:t>12</a:t>
            </a:fld>
            <a:endParaRPr lang="it-IT"/>
          </a:p>
        </p:txBody>
      </p:sp>
    </p:spTree>
    <p:extLst>
      <p:ext uri="{BB962C8B-B14F-4D97-AF65-F5344CB8AC3E}">
        <p14:creationId xmlns:p14="http://schemas.microsoft.com/office/powerpoint/2010/main" val="4163521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nSpc>
                <a:spcPct val="150000"/>
              </a:lnSpc>
              <a:buFont typeface="+mj-lt"/>
              <a:buNone/>
            </a:pPr>
            <a:r>
              <a:rPr lang="it-IT" sz="1200" kern="1200" dirty="0" smtClean="0">
                <a:solidFill>
                  <a:schemeClr val="tx1"/>
                </a:solidFill>
                <a:latin typeface="Garamond"/>
                <a:ea typeface="+mn-ea"/>
                <a:cs typeface="Garamond"/>
              </a:rPr>
              <a:t>AUDIO</a:t>
            </a:r>
          </a:p>
          <a:p>
            <a:pPr marL="228600" indent="-228600">
              <a:lnSpc>
                <a:spcPct val="150000"/>
              </a:lnSpc>
              <a:buFont typeface="+mj-lt"/>
              <a:buAutoNum type="arabicPeriod"/>
            </a:pPr>
            <a:r>
              <a:rPr lang="it-IT" sz="1200" b="0" kern="1200" dirty="0" err="1" smtClean="0">
                <a:solidFill>
                  <a:schemeClr val="tx1"/>
                </a:solidFill>
                <a:latin typeface="Garamond"/>
                <a:ea typeface="+mn-ea"/>
                <a:cs typeface="Garamond"/>
              </a:rPr>
              <a:t>Assintel</a:t>
            </a:r>
            <a:r>
              <a:rPr lang="it-IT" sz="1200" b="0" kern="1200" baseline="0" dirty="0" smtClean="0">
                <a:solidFill>
                  <a:schemeClr val="tx1"/>
                </a:solidFill>
                <a:latin typeface="Garamond"/>
                <a:ea typeface="+mn-ea"/>
                <a:cs typeface="Garamond"/>
              </a:rPr>
              <a:t> distingue tre livelli di oggetti </a:t>
            </a:r>
            <a:r>
              <a:rPr lang="it-IT" sz="1200" b="0" kern="1200" baseline="0" dirty="0" err="1" smtClean="0">
                <a:solidFill>
                  <a:schemeClr val="tx1"/>
                </a:solidFill>
                <a:latin typeface="Garamond"/>
                <a:ea typeface="+mn-ea"/>
                <a:cs typeface="Garamond"/>
              </a:rPr>
              <a:t>IoT</a:t>
            </a:r>
            <a:r>
              <a:rPr lang="it-IT" sz="1200" b="0" kern="1200" baseline="0" dirty="0" smtClean="0">
                <a:solidFill>
                  <a:schemeClr val="tx1"/>
                </a:solidFill>
                <a:latin typeface="Garamond"/>
                <a:ea typeface="+mn-ea"/>
                <a:cs typeface="Garamond"/>
              </a:rPr>
              <a:t>:</a:t>
            </a:r>
          </a:p>
          <a:p>
            <a:pPr marL="228600" indent="-228600">
              <a:buFont typeface="+mj-lt"/>
              <a:buAutoNum type="arabicPeriod"/>
            </a:pPr>
            <a:r>
              <a:rPr lang="en-US" sz="1200" b="0" i="0" kern="1200" dirty="0" err="1" smtClean="0">
                <a:solidFill>
                  <a:schemeClr val="tx1"/>
                </a:solidFill>
                <a:effectLst/>
                <a:latin typeface="+mn-lt"/>
                <a:ea typeface="+mn-ea"/>
                <a:cs typeface="+mn-cs"/>
              </a:rPr>
              <a:t>Oggetti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occasionalmente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a:t>
            </a:r>
            <a:endParaRPr lang="it-IT" sz="1200" b="0" i="0" kern="1200" dirty="0" smtClean="0">
              <a:solidFill>
                <a:schemeClr val="tx1"/>
              </a:solidFill>
              <a:effectLst/>
              <a:latin typeface="+mn-lt"/>
              <a:ea typeface="+mn-ea"/>
              <a:cs typeface="+mn-cs"/>
            </a:endParaRPr>
          </a:p>
          <a:p>
            <a:pPr marL="228600" indent="-228600">
              <a:buFont typeface="+mj-lt"/>
              <a:buAutoNum type="arabicPeriod"/>
            </a:pPr>
            <a:r>
              <a:rPr lang="en-US" sz="1200" b="0" kern="1200" dirty="0" smtClean="0">
                <a:solidFill>
                  <a:schemeClr val="tx1"/>
                </a:solidFill>
                <a:effectLst/>
                <a:latin typeface="+mn-lt"/>
                <a:ea typeface="+mn-ea"/>
                <a:cs typeface="+mn-cs"/>
              </a:rPr>
              <a:t>PC, smartphone, server, router e </a:t>
            </a:r>
            <a:r>
              <a:rPr lang="en-US" sz="1200" b="0" kern="1200" dirty="0" err="1" smtClean="0">
                <a:solidFill>
                  <a:schemeClr val="tx1"/>
                </a:solidFill>
                <a:effectLst/>
                <a:latin typeface="+mn-lt"/>
                <a:ea typeface="+mn-ea"/>
                <a:cs typeface="+mn-cs"/>
              </a:rPr>
              <a:t>punti</a:t>
            </a:r>
            <a:r>
              <a:rPr lang="en-US" sz="1200" b="0" kern="1200" dirty="0" smtClean="0">
                <a:solidFill>
                  <a:schemeClr val="tx1"/>
                </a:solidFill>
                <a:effectLst/>
                <a:latin typeface="+mn-lt"/>
                <a:ea typeface="+mn-ea"/>
                <a:cs typeface="+mn-cs"/>
              </a:rPr>
              <a:t> di </a:t>
            </a:r>
            <a:r>
              <a:rPr lang="en-US" sz="1200" b="0" kern="1200" dirty="0" err="1" smtClean="0">
                <a:solidFill>
                  <a:schemeClr val="tx1"/>
                </a:solidFill>
                <a:effectLst/>
                <a:latin typeface="+mn-lt"/>
                <a:ea typeface="+mn-ea"/>
                <a:cs typeface="+mn-cs"/>
              </a:rPr>
              <a:t>accesso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WiFi</a:t>
            </a:r>
            <a:r>
              <a:rPr lang="en-US" sz="1200" b="0" kern="1200" dirty="0" smtClean="0">
                <a:solidFill>
                  <a:schemeClr val="tx1"/>
                </a:solidFill>
                <a:effectLst/>
                <a:latin typeface="+mn-lt"/>
                <a:ea typeface="+mn-ea"/>
                <a:cs typeface="+mn-cs"/>
              </a:rPr>
              <a:t> solo </a:t>
            </a:r>
            <a:r>
              <a:rPr lang="en-US" sz="1200" b="0" kern="1200" dirty="0" err="1" smtClean="0">
                <a:solidFill>
                  <a:schemeClr val="tx1"/>
                </a:solidFill>
                <a:effectLst/>
                <a:latin typeface="+mn-lt"/>
                <a:ea typeface="+mn-ea"/>
                <a:cs typeface="+mn-cs"/>
              </a:rPr>
              <a:t>all’occasione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comportano</a:t>
            </a:r>
            <a:r>
              <a:rPr lang="en-US" sz="1200" b="0" kern="1200" dirty="0" smtClean="0">
                <a:solidFill>
                  <a:schemeClr val="tx1"/>
                </a:solidFill>
                <a:effectLst/>
                <a:latin typeface="+mn-lt"/>
                <a:ea typeface="+mn-ea"/>
                <a:cs typeface="+mn-cs"/>
              </a:rPr>
              <a:t> come </a:t>
            </a:r>
            <a:r>
              <a:rPr lang="en-US" sz="1200" b="0" i="1" kern="1200" dirty="0" err="1" smtClean="0">
                <a:solidFill>
                  <a:schemeClr val="tx1"/>
                </a:solidFill>
                <a:effectLst/>
                <a:latin typeface="+mn-lt"/>
                <a:ea typeface="+mn-ea"/>
                <a:cs typeface="+mn-cs"/>
              </a:rPr>
              <a:t>IoT</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Senza</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il</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nostro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intervento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essi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collegano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ai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produttori</a:t>
            </a:r>
            <a:r>
              <a:rPr lang="en-US" sz="1200" b="0" kern="1200" dirty="0" smtClean="0">
                <a:solidFill>
                  <a:schemeClr val="tx1"/>
                </a:solidFill>
                <a:effectLst/>
                <a:latin typeface="+mn-lt"/>
                <a:ea typeface="+mn-ea"/>
                <a:cs typeface="+mn-cs"/>
              </a:rPr>
              <a:t> per </a:t>
            </a:r>
            <a:r>
              <a:rPr lang="en-US" sz="1200" b="0" kern="1200" dirty="0" err="1" smtClean="0">
                <a:solidFill>
                  <a:schemeClr val="tx1"/>
                </a:solidFill>
                <a:effectLst/>
                <a:latin typeface="+mn-lt"/>
                <a:ea typeface="+mn-ea"/>
                <a:cs typeface="+mn-cs"/>
              </a:rPr>
              <a:t>verificare</a:t>
            </a:r>
            <a:r>
              <a:rPr lang="en-US" sz="1200" b="0" kern="1200" dirty="0" smtClean="0">
                <a:solidFill>
                  <a:schemeClr val="tx1"/>
                </a:solidFill>
                <a:effectLst/>
                <a:latin typeface="+mn-lt"/>
                <a:ea typeface="+mn-ea"/>
                <a:cs typeface="+mn-cs"/>
              </a:rPr>
              <a:t> la </a:t>
            </a:r>
            <a:r>
              <a:rPr lang="en-US" sz="1200" b="0" kern="1200" dirty="0" err="1" smtClean="0">
                <a:solidFill>
                  <a:schemeClr val="tx1"/>
                </a:solidFill>
                <a:effectLst/>
                <a:latin typeface="+mn-lt"/>
                <a:ea typeface="+mn-ea"/>
                <a:cs typeface="+mn-cs"/>
              </a:rPr>
              <a:t>presenza</a:t>
            </a:r>
            <a:r>
              <a:rPr lang="en-US" sz="1200" b="0" kern="1200" dirty="0" smtClean="0">
                <a:solidFill>
                  <a:schemeClr val="tx1"/>
                </a:solidFill>
                <a:effectLst/>
                <a:latin typeface="+mn-lt"/>
                <a:ea typeface="+mn-ea"/>
                <a:cs typeface="+mn-cs"/>
              </a:rPr>
              <a:t> di aggiornamenti di software e </a:t>
            </a:r>
            <a:r>
              <a:rPr lang="en-US" sz="1200" b="0" kern="1200" dirty="0" err="1" smtClean="0">
                <a:solidFill>
                  <a:schemeClr val="tx1"/>
                </a:solidFill>
                <a:effectLst/>
                <a:latin typeface="+mn-lt"/>
                <a:ea typeface="+mn-ea"/>
                <a:cs typeface="+mn-cs"/>
              </a:rPr>
              <a:t>fornire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altre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informazioni</a:t>
            </a:r>
            <a:r>
              <a:rPr lang="en-US" sz="1200" b="0" kern="1200" dirty="0" smtClean="0">
                <a:solidFill>
                  <a:schemeClr val="tx1"/>
                </a:solidFill>
                <a:effectLst/>
                <a:latin typeface="+mn-lt"/>
                <a:ea typeface="+mn-ea"/>
                <a:cs typeface="+mn-cs"/>
              </a:rPr>
              <a:t>, le cui </a:t>
            </a:r>
            <a:r>
              <a:rPr lang="en-US" sz="1200" b="0" kern="1200" dirty="0" err="1" smtClean="0">
                <a:solidFill>
                  <a:schemeClr val="tx1"/>
                </a:solidFill>
                <a:effectLst/>
                <a:latin typeface="+mn-lt"/>
                <a:ea typeface="+mn-ea"/>
                <a:cs typeface="+mn-cs"/>
              </a:rPr>
              <a:t>finalità</a:t>
            </a:r>
            <a:r>
              <a:rPr lang="en-US" sz="1200" b="0" kern="1200" dirty="0" smtClean="0">
                <a:solidFill>
                  <a:schemeClr val="tx1"/>
                </a:solidFill>
                <a:effectLst/>
                <a:latin typeface="+mn-lt"/>
                <a:ea typeface="+mn-ea"/>
                <a:cs typeface="+mn-cs"/>
              </a:rPr>
              <a:t> non </a:t>
            </a:r>
            <a:r>
              <a:rPr lang="en-US" sz="1200" b="0" kern="1200" dirty="0" err="1" smtClean="0">
                <a:solidFill>
                  <a:schemeClr val="tx1"/>
                </a:solidFill>
                <a:effectLst/>
                <a:latin typeface="+mn-lt"/>
                <a:ea typeface="+mn-ea"/>
                <a:cs typeface="+mn-cs"/>
              </a:rPr>
              <a:t>sono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spesso</a:t>
            </a:r>
            <a:r>
              <a:rPr lang="en-US" sz="1200" b="0" kern="1200" dirty="0" smtClean="0">
                <a:solidFill>
                  <a:schemeClr val="tx1"/>
                </a:solidFill>
                <a:effectLst/>
                <a:latin typeface="+mn-lt"/>
                <a:ea typeface="+mn-ea"/>
                <a:cs typeface="+mn-cs"/>
              </a:rPr>
              <a:t> note e </a:t>
            </a:r>
            <a:r>
              <a:rPr lang="en-US" sz="1200" b="0" kern="1200" dirty="0" err="1" smtClean="0">
                <a:solidFill>
                  <a:schemeClr val="tx1"/>
                </a:solidFill>
                <a:effectLst/>
                <a:latin typeface="+mn-lt"/>
                <a:ea typeface="+mn-ea"/>
                <a:cs typeface="+mn-cs"/>
              </a:rPr>
              <a:t>chiare</a:t>
            </a:r>
            <a:r>
              <a:rPr lang="en-US" sz="1200" b="0" kern="1200" dirty="0" smtClean="0">
                <a:solidFill>
                  <a:schemeClr val="tx1"/>
                </a:solidFill>
                <a:effectLst/>
                <a:latin typeface="+mn-lt"/>
                <a:ea typeface="+mn-ea"/>
                <a:cs typeface="+mn-cs"/>
              </a:rPr>
              <a:t>.</a:t>
            </a:r>
          </a:p>
          <a:p>
            <a:pPr marL="228600" indent="-228600">
              <a:buFont typeface="+mj-lt"/>
              <a:buAutoNum type="arabicPeriod"/>
            </a:pPr>
            <a:r>
              <a:rPr lang="en-US" sz="1200" b="0" i="0" kern="1200" dirty="0" err="1" smtClean="0">
                <a:solidFill>
                  <a:schemeClr val="tx1"/>
                </a:solidFill>
                <a:effectLst/>
                <a:latin typeface="+mn-lt"/>
                <a:ea typeface="+mn-ea"/>
                <a:cs typeface="+mn-cs"/>
              </a:rPr>
              <a:t>Oggetti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anche</a:t>
            </a:r>
            <a:r>
              <a:rPr lang="en-US" sz="1200" b="0" i="0" kern="1200" dirty="0" smtClean="0">
                <a:solidFill>
                  <a:schemeClr val="tx1"/>
                </a:solidFill>
                <a:effectLst/>
                <a:latin typeface="+mn-lt"/>
                <a:ea typeface="+mn-ea"/>
                <a:cs typeface="+mn-cs"/>
              </a:rPr>
              <a:t> se non </a:t>
            </a:r>
            <a:r>
              <a:rPr lang="en-US" sz="1200" b="0" i="0" kern="1200" dirty="0" err="1" smtClean="0">
                <a:solidFill>
                  <a:schemeClr val="tx1"/>
                </a:solidFill>
                <a:effectLst/>
                <a:latin typeface="+mn-lt"/>
                <a:ea typeface="+mn-ea"/>
                <a:cs typeface="+mn-cs"/>
              </a:rPr>
              <a:t>sembrano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tali</a:t>
            </a:r>
            <a:r>
              <a:rPr lang="en-US" sz="1200" b="0" i="0" kern="1200" dirty="0" smtClean="0">
                <a:solidFill>
                  <a:schemeClr val="tx1"/>
                </a:solidFill>
                <a:effectLst/>
                <a:latin typeface="+mn-lt"/>
                <a:ea typeface="+mn-ea"/>
                <a:cs typeface="+mn-cs"/>
              </a:rPr>
              <a:t>.</a:t>
            </a:r>
            <a:endParaRPr lang="it-IT" sz="1200" b="0" i="0" kern="1200" dirty="0" smtClean="0">
              <a:solidFill>
                <a:schemeClr val="tx1"/>
              </a:solidFill>
              <a:effectLst/>
              <a:latin typeface="+mn-lt"/>
              <a:ea typeface="+mn-ea"/>
              <a:cs typeface="+mn-cs"/>
            </a:endParaRPr>
          </a:p>
          <a:p>
            <a:pPr marL="228600" indent="-228600">
              <a:buFont typeface="+mj-lt"/>
              <a:buAutoNum type="arabicPeriod"/>
            </a:pPr>
            <a:r>
              <a:rPr lang="en-US" sz="1200" b="0" kern="1200" dirty="0" smtClean="0">
                <a:solidFill>
                  <a:schemeClr val="tx1"/>
                </a:solidFill>
                <a:effectLst/>
                <a:latin typeface="+mn-lt"/>
                <a:ea typeface="+mn-ea"/>
                <a:cs typeface="+mn-cs"/>
              </a:rPr>
              <a:t>Video </a:t>
            </a:r>
            <a:r>
              <a:rPr lang="en-US" sz="1200" b="0" kern="1200" dirty="0" err="1" smtClean="0">
                <a:solidFill>
                  <a:schemeClr val="tx1"/>
                </a:solidFill>
                <a:effectLst/>
                <a:latin typeface="+mn-lt"/>
                <a:ea typeface="+mn-ea"/>
                <a:cs typeface="+mn-cs"/>
              </a:rPr>
              <a:t>camere</a:t>
            </a:r>
            <a:r>
              <a:rPr lang="en-US" sz="1200" b="0" kern="1200" dirty="0" smtClean="0">
                <a:solidFill>
                  <a:schemeClr val="tx1"/>
                </a:solidFill>
                <a:effectLst/>
                <a:latin typeface="+mn-lt"/>
                <a:ea typeface="+mn-ea"/>
                <a:cs typeface="+mn-cs"/>
              </a:rPr>
              <a:t> di </a:t>
            </a:r>
            <a:r>
              <a:rPr lang="en-US" sz="1200" b="0" kern="1200" dirty="0" err="1" smtClean="0">
                <a:solidFill>
                  <a:schemeClr val="tx1"/>
                </a:solidFill>
                <a:effectLst/>
                <a:latin typeface="+mn-lt"/>
                <a:ea typeface="+mn-ea"/>
                <a:cs typeface="+mn-cs"/>
              </a:rPr>
              <a:t>sorveglianza</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Unità</a:t>
            </a:r>
            <a:r>
              <a:rPr lang="en-US" sz="1200" b="0" kern="1200" dirty="0" smtClean="0">
                <a:solidFill>
                  <a:schemeClr val="tx1"/>
                </a:solidFill>
                <a:effectLst/>
                <a:latin typeface="+mn-lt"/>
                <a:ea typeface="+mn-ea"/>
                <a:cs typeface="+mn-cs"/>
              </a:rPr>
              <a:t> Disco di Rete (o NAS: </a:t>
            </a:r>
            <a:r>
              <a:rPr lang="en-US" sz="1200" b="0" i="1" kern="1200" dirty="0" smtClean="0">
                <a:solidFill>
                  <a:schemeClr val="tx1"/>
                </a:solidFill>
                <a:effectLst/>
                <a:latin typeface="+mn-lt"/>
                <a:ea typeface="+mn-ea"/>
                <a:cs typeface="+mn-cs"/>
              </a:rPr>
              <a:t>Network </a:t>
            </a:r>
            <a:r>
              <a:rPr lang="en-US" sz="1200" b="0" i="1" kern="1200" dirty="0" err="1" smtClean="0">
                <a:solidFill>
                  <a:schemeClr val="tx1"/>
                </a:solidFill>
                <a:effectLst/>
                <a:latin typeface="+mn-lt"/>
                <a:ea typeface="+mn-ea"/>
                <a:cs typeface="+mn-cs"/>
              </a:rPr>
              <a:t>Attacched</a:t>
            </a:r>
            <a:r>
              <a:rPr lang="en-US" sz="1200" b="0" i="1" kern="1200" dirty="0" smtClean="0">
                <a:solidFill>
                  <a:schemeClr val="tx1"/>
                </a:solidFill>
                <a:effectLst/>
                <a:latin typeface="+mn-lt"/>
                <a:ea typeface="+mn-ea"/>
                <a:cs typeface="+mn-cs"/>
              </a:rPr>
              <a:t> Storage</a:t>
            </a:r>
            <a:r>
              <a:rPr lang="en-US" sz="1200" b="0" kern="1200" dirty="0" smtClean="0">
                <a:solidFill>
                  <a:schemeClr val="tx1"/>
                </a:solidFill>
                <a:effectLst/>
                <a:latin typeface="+mn-lt"/>
                <a:ea typeface="+mn-ea"/>
                <a:cs typeface="+mn-cs"/>
              </a:rPr>
              <a:t>) e </a:t>
            </a:r>
            <a:r>
              <a:rPr lang="en-US" sz="1200" b="0" kern="1200" dirty="0" err="1" smtClean="0">
                <a:solidFill>
                  <a:schemeClr val="tx1"/>
                </a:solidFill>
                <a:effectLst/>
                <a:latin typeface="+mn-lt"/>
                <a:ea typeface="+mn-ea"/>
                <a:cs typeface="+mn-cs"/>
              </a:rPr>
              <a:t>Stampanti</a:t>
            </a:r>
            <a:r>
              <a:rPr lang="en-US" sz="1200" b="0" kern="1200" dirty="0" smtClean="0">
                <a:solidFill>
                  <a:schemeClr val="tx1"/>
                </a:solidFill>
                <a:effectLst/>
                <a:latin typeface="+mn-lt"/>
                <a:ea typeface="+mn-ea"/>
                <a:cs typeface="+mn-cs"/>
              </a:rPr>
              <a:t> di Rete </a:t>
            </a:r>
            <a:r>
              <a:rPr lang="en-US" sz="1200" b="0" kern="1200" dirty="0" err="1" smtClean="0">
                <a:solidFill>
                  <a:schemeClr val="tx1"/>
                </a:solidFill>
                <a:effectLst/>
                <a:latin typeface="+mn-lt"/>
                <a:ea typeface="+mn-ea"/>
                <a:cs typeface="+mn-cs"/>
              </a:rPr>
              <a:t>solitamente</a:t>
            </a:r>
            <a:r>
              <a:rPr lang="en-US" sz="1200" b="0" kern="1200" dirty="0" smtClean="0">
                <a:solidFill>
                  <a:schemeClr val="tx1"/>
                </a:solidFill>
                <a:effectLst/>
                <a:latin typeface="+mn-lt"/>
                <a:ea typeface="+mn-ea"/>
                <a:cs typeface="+mn-cs"/>
              </a:rPr>
              <a:t> non </a:t>
            </a:r>
            <a:r>
              <a:rPr lang="en-US" sz="1200" b="0" kern="1200" dirty="0" err="1" smtClean="0">
                <a:solidFill>
                  <a:schemeClr val="tx1"/>
                </a:solidFill>
                <a:effectLst/>
                <a:latin typeface="+mn-lt"/>
                <a:ea typeface="+mn-ea"/>
                <a:cs typeface="+mn-cs"/>
              </a:rPr>
              <a:t>si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limitano</a:t>
            </a:r>
            <a:r>
              <a:rPr lang="en-US" sz="1200" b="0" kern="1200" dirty="0" smtClean="0">
                <a:solidFill>
                  <a:schemeClr val="tx1"/>
                </a:solidFill>
                <a:effectLst/>
                <a:latin typeface="+mn-lt"/>
                <a:ea typeface="+mn-ea"/>
                <a:cs typeface="+mn-cs"/>
              </a:rPr>
              <a:t> a </a:t>
            </a:r>
            <a:r>
              <a:rPr lang="en-US" sz="1200" b="0" kern="1200" dirty="0" err="1" smtClean="0">
                <a:solidFill>
                  <a:schemeClr val="tx1"/>
                </a:solidFill>
                <a:effectLst/>
                <a:latin typeface="+mn-lt"/>
                <a:ea typeface="+mn-ea"/>
                <a:cs typeface="+mn-cs"/>
              </a:rPr>
              <a:t>connettersi</a:t>
            </a:r>
            <a:r>
              <a:rPr lang="en-US" sz="1200" b="0" kern="1200" dirty="0" smtClean="0">
                <a:solidFill>
                  <a:schemeClr val="tx1"/>
                </a:solidFill>
                <a:effectLst/>
                <a:latin typeface="+mn-lt"/>
                <a:ea typeface="+mn-ea"/>
                <a:cs typeface="+mn-cs"/>
              </a:rPr>
              <a:t> al </a:t>
            </a:r>
            <a:r>
              <a:rPr lang="en-US" sz="1200" b="0" kern="1200" dirty="0" err="1" smtClean="0">
                <a:solidFill>
                  <a:schemeClr val="tx1"/>
                </a:solidFill>
                <a:effectLst/>
                <a:latin typeface="+mn-lt"/>
                <a:ea typeface="+mn-ea"/>
                <a:cs typeface="+mn-cs"/>
              </a:rPr>
              <a:t>produttore</a:t>
            </a:r>
            <a:r>
              <a:rPr lang="en-US" sz="1200" b="0" kern="1200" dirty="0" smtClean="0">
                <a:solidFill>
                  <a:schemeClr val="tx1"/>
                </a:solidFill>
                <a:effectLst/>
                <a:latin typeface="+mn-lt"/>
                <a:ea typeface="+mn-ea"/>
                <a:cs typeface="+mn-cs"/>
              </a:rPr>
              <a:t> per </a:t>
            </a:r>
            <a:r>
              <a:rPr lang="en-US" sz="1200" b="0" kern="1200" dirty="0" err="1" smtClean="0">
                <a:solidFill>
                  <a:schemeClr val="tx1"/>
                </a:solidFill>
                <a:effectLst/>
                <a:latin typeface="+mn-lt"/>
                <a:ea typeface="+mn-ea"/>
                <a:cs typeface="+mn-cs"/>
              </a:rPr>
              <a:t>verificare</a:t>
            </a:r>
            <a:r>
              <a:rPr lang="en-US" sz="1200" b="0" kern="1200" dirty="0" smtClean="0">
                <a:solidFill>
                  <a:schemeClr val="tx1"/>
                </a:solidFill>
                <a:effectLst/>
                <a:latin typeface="+mn-lt"/>
                <a:ea typeface="+mn-ea"/>
                <a:cs typeface="+mn-cs"/>
              </a:rPr>
              <a:t> la </a:t>
            </a:r>
            <a:r>
              <a:rPr lang="en-US" sz="1200" b="0" kern="1200" dirty="0" err="1" smtClean="0">
                <a:solidFill>
                  <a:schemeClr val="tx1"/>
                </a:solidFill>
                <a:effectLst/>
                <a:latin typeface="+mn-lt"/>
                <a:ea typeface="+mn-ea"/>
                <a:cs typeface="+mn-cs"/>
              </a:rPr>
              <a:t>presenza</a:t>
            </a:r>
            <a:r>
              <a:rPr lang="en-US" sz="1200" b="0" kern="1200" dirty="0" smtClean="0">
                <a:solidFill>
                  <a:schemeClr val="tx1"/>
                </a:solidFill>
                <a:effectLst/>
                <a:latin typeface="+mn-lt"/>
                <a:ea typeface="+mn-ea"/>
                <a:cs typeface="+mn-cs"/>
              </a:rPr>
              <a:t> di aggiornamenti di software. </a:t>
            </a:r>
            <a:r>
              <a:rPr lang="en-US" sz="1200" b="0" kern="1200" dirty="0" err="1" smtClean="0">
                <a:solidFill>
                  <a:schemeClr val="tx1"/>
                </a:solidFill>
                <a:effectLst/>
                <a:latin typeface="+mn-lt"/>
                <a:ea typeface="+mn-ea"/>
                <a:cs typeface="+mn-cs"/>
              </a:rPr>
              <a:t>Occorre</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collegarsi</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ai</a:t>
            </a:r>
            <a:r>
              <a:rPr lang="en-US" sz="1200" b="0" kern="1200" baseline="0" dirty="0" smtClean="0">
                <a:solidFill>
                  <a:schemeClr val="tx1"/>
                </a:solidFill>
                <a:effectLst/>
                <a:latin typeface="+mn-lt"/>
                <a:ea typeface="+mn-ea"/>
                <a:cs typeface="+mn-cs"/>
              </a:rPr>
              <a:t> </a:t>
            </a:r>
            <a:r>
              <a:rPr lang="en-US" sz="1200" b="0" kern="1200" baseline="0" dirty="0" err="1" smtClean="0">
                <a:solidFill>
                  <a:schemeClr val="tx1"/>
                </a:solidFill>
                <a:effectLst/>
                <a:latin typeface="+mn-lt"/>
                <a:ea typeface="+mn-ea"/>
                <a:cs typeface="+mn-cs"/>
              </a:rPr>
              <a:t>s</a:t>
            </a:r>
            <a:r>
              <a:rPr lang="en-US" sz="1200" b="0" kern="1200" dirty="0" err="1" smtClean="0">
                <a:solidFill>
                  <a:schemeClr val="tx1"/>
                </a:solidFill>
                <a:effectLst/>
                <a:latin typeface="+mn-lt"/>
                <a:ea typeface="+mn-ea"/>
                <a:cs typeface="+mn-cs"/>
              </a:rPr>
              <a:t>iti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dei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produttori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alle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sezioni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Politiche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sulle</a:t>
            </a:r>
            <a:r>
              <a:rPr lang="en-US" sz="1200" b="0" kern="1200" dirty="0" smtClean="0">
                <a:solidFill>
                  <a:schemeClr val="tx1"/>
                </a:solidFill>
                <a:effectLst/>
                <a:latin typeface="+mn-lt"/>
                <a:ea typeface="+mn-ea"/>
                <a:cs typeface="+mn-cs"/>
              </a:rPr>
              <a:t> Privacy” (</a:t>
            </a:r>
            <a:r>
              <a:rPr lang="en-US" sz="1200" b="0" i="1" kern="1200" dirty="0" smtClean="0">
                <a:solidFill>
                  <a:schemeClr val="tx1"/>
                </a:solidFill>
                <a:effectLst/>
                <a:latin typeface="+mn-lt"/>
                <a:ea typeface="+mn-ea"/>
                <a:cs typeface="+mn-cs"/>
              </a:rPr>
              <a:t>Privacy Policy</a:t>
            </a:r>
            <a:r>
              <a:rPr lang="en-US" sz="1200" b="0" kern="1200" dirty="0" smtClean="0">
                <a:solidFill>
                  <a:schemeClr val="tx1"/>
                </a:solidFill>
                <a:effectLst/>
                <a:latin typeface="+mn-lt"/>
                <a:ea typeface="+mn-ea"/>
                <a:cs typeface="+mn-cs"/>
              </a:rPr>
              <a:t>) e/o “Termini del </a:t>
            </a:r>
            <a:r>
              <a:rPr lang="en-US" sz="1200" b="0" kern="1200" dirty="0" err="1" smtClean="0">
                <a:solidFill>
                  <a:schemeClr val="tx1"/>
                </a:solidFill>
                <a:effectLst/>
                <a:latin typeface="+mn-lt"/>
                <a:ea typeface="+mn-ea"/>
                <a:cs typeface="+mn-cs"/>
              </a:rPr>
              <a:t>servizio</a:t>
            </a:r>
            <a:r>
              <a:rPr lang="en-US" sz="1200" b="0"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Terms of Service</a:t>
            </a:r>
            <a:r>
              <a:rPr lang="en-US" sz="1200" b="0" kern="1200" dirty="0" smtClean="0">
                <a:solidFill>
                  <a:schemeClr val="tx1"/>
                </a:solidFill>
                <a:effectLst/>
                <a:latin typeface="+mn-lt"/>
                <a:ea typeface="+mn-ea"/>
                <a:cs typeface="+mn-cs"/>
              </a:rPr>
              <a:t>) per </a:t>
            </a:r>
            <a:r>
              <a:rPr lang="en-US" sz="1200" b="0" kern="1200" dirty="0" err="1" smtClean="0">
                <a:solidFill>
                  <a:schemeClr val="tx1"/>
                </a:solidFill>
                <a:effectLst/>
                <a:latin typeface="+mn-lt"/>
                <a:ea typeface="+mn-ea"/>
                <a:cs typeface="+mn-cs"/>
              </a:rPr>
              <a:t>avere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una</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dichiarazione</a:t>
            </a:r>
            <a:r>
              <a:rPr lang="en-US" sz="1200" b="0" kern="1200" dirty="0" smtClean="0">
                <a:solidFill>
                  <a:schemeClr val="tx1"/>
                </a:solidFill>
                <a:effectLst/>
                <a:latin typeface="+mn-lt"/>
                <a:ea typeface="+mn-ea"/>
                <a:cs typeface="+mn-cs"/>
              </a:rPr>
              <a:t> di </a:t>
            </a:r>
            <a:r>
              <a:rPr lang="en-US" sz="1200" b="0" kern="1200" dirty="0" err="1" smtClean="0">
                <a:solidFill>
                  <a:schemeClr val="tx1"/>
                </a:solidFill>
                <a:effectLst/>
                <a:latin typeface="+mn-lt"/>
                <a:ea typeface="+mn-ea"/>
                <a:cs typeface="+mn-cs"/>
              </a:rPr>
              <a:t>quali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dati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il</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produttore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raccoglie</a:t>
            </a:r>
            <a:r>
              <a:rPr lang="en-US" sz="1200" b="0" kern="1200" dirty="0" smtClean="0">
                <a:solidFill>
                  <a:schemeClr val="tx1"/>
                </a:solidFill>
                <a:effectLst/>
                <a:latin typeface="+mn-lt"/>
                <a:ea typeface="+mn-ea"/>
                <a:cs typeface="+mn-cs"/>
              </a:rPr>
              <a:t> dal </a:t>
            </a:r>
            <a:r>
              <a:rPr lang="en-US" sz="1200" b="0" kern="1200" dirty="0" err="1" smtClean="0">
                <a:solidFill>
                  <a:schemeClr val="tx1"/>
                </a:solidFill>
                <a:effectLst/>
                <a:latin typeface="+mn-lt"/>
                <a:ea typeface="+mn-ea"/>
                <a:cs typeface="+mn-cs"/>
              </a:rPr>
              <a:t>dispositivo</a:t>
            </a:r>
            <a:r>
              <a:rPr lang="en-US" sz="1200" b="0" kern="1200" dirty="0" smtClean="0">
                <a:solidFill>
                  <a:schemeClr val="tx1"/>
                </a:solidFill>
                <a:effectLst/>
                <a:latin typeface="+mn-lt"/>
                <a:ea typeface="+mn-ea"/>
                <a:cs typeface="+mn-cs"/>
              </a:rPr>
              <a:t> e, </a:t>
            </a:r>
            <a:r>
              <a:rPr lang="en-US" sz="1200" b="0" kern="1200" dirty="0" err="1" smtClean="0">
                <a:solidFill>
                  <a:schemeClr val="tx1"/>
                </a:solidFill>
                <a:effectLst/>
                <a:latin typeface="+mn-lt"/>
                <a:ea typeface="+mn-ea"/>
                <a:cs typeface="+mn-cs"/>
              </a:rPr>
              <a:t>soprattutto</a:t>
            </a:r>
            <a:r>
              <a:rPr lang="en-US" sz="1200" b="0" kern="1200" dirty="0" smtClean="0">
                <a:solidFill>
                  <a:schemeClr val="tx1"/>
                </a:solidFill>
                <a:effectLst/>
                <a:latin typeface="+mn-lt"/>
                <a:ea typeface="+mn-ea"/>
                <a:cs typeface="+mn-cs"/>
              </a:rPr>
              <a:t>, per </a:t>
            </a:r>
            <a:r>
              <a:rPr lang="en-US" sz="1200" b="0" kern="1200" dirty="0" err="1" smtClean="0">
                <a:solidFill>
                  <a:schemeClr val="tx1"/>
                </a:solidFill>
                <a:effectLst/>
                <a:latin typeface="+mn-lt"/>
                <a:ea typeface="+mn-ea"/>
                <a:cs typeface="+mn-cs"/>
              </a:rPr>
              <a:t>quali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finalità</a:t>
            </a:r>
            <a:r>
              <a:rPr lang="en-US" sz="1200" b="0" kern="1200" dirty="0" smtClean="0">
                <a:solidFill>
                  <a:schemeClr val="tx1"/>
                </a:solidFill>
                <a:effectLst/>
                <a:latin typeface="+mn-lt"/>
                <a:ea typeface="+mn-ea"/>
                <a:cs typeface="+mn-cs"/>
              </a:rPr>
              <a:t>.</a:t>
            </a:r>
            <a:endParaRPr lang="it-IT" sz="1200" b="0" kern="1200" dirty="0" smtClean="0">
              <a:solidFill>
                <a:schemeClr val="tx1"/>
              </a:solidFill>
              <a:effectLst/>
              <a:latin typeface="+mn-lt"/>
              <a:ea typeface="+mn-ea"/>
              <a:cs typeface="+mn-cs"/>
            </a:endParaRPr>
          </a:p>
          <a:p>
            <a:pPr marL="228600" indent="-228600">
              <a:buFont typeface="+mj-lt"/>
              <a:buAutoNum type="arabicPeriod"/>
            </a:pPr>
            <a:r>
              <a:rPr lang="en-US" sz="1200" b="0" i="0" kern="1200" dirty="0" err="1" smtClean="0">
                <a:solidFill>
                  <a:schemeClr val="tx1"/>
                </a:solidFill>
                <a:effectLst/>
                <a:latin typeface="+mn-lt"/>
                <a:ea typeface="+mn-ea"/>
                <a:cs typeface="+mn-cs"/>
              </a:rPr>
              <a:t>Oggetti</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strettamente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IoT</a:t>
            </a:r>
            <a:r>
              <a:rPr lang="en-US" sz="1200" b="0" i="0" kern="1200" dirty="0" smtClean="0">
                <a:solidFill>
                  <a:schemeClr val="tx1"/>
                </a:solidFill>
                <a:effectLst/>
                <a:latin typeface="+mn-lt"/>
                <a:ea typeface="+mn-ea"/>
                <a:cs typeface="+mn-cs"/>
              </a:rPr>
              <a:t>.</a:t>
            </a:r>
            <a:endParaRPr lang="it-IT" sz="1200" b="0" i="0" kern="1200" dirty="0" smtClean="0">
              <a:solidFill>
                <a:schemeClr val="tx1"/>
              </a:solidFill>
              <a:effectLst/>
              <a:latin typeface="+mn-lt"/>
              <a:ea typeface="+mn-ea"/>
              <a:cs typeface="+mn-cs"/>
            </a:endParaRPr>
          </a:p>
          <a:p>
            <a:pPr marL="228600" indent="-228600">
              <a:buFont typeface="+mj-lt"/>
              <a:buAutoNum type="arabicPeriod"/>
            </a:pPr>
            <a:r>
              <a:rPr lang="en-US" sz="1200" b="0" kern="1200" dirty="0" smtClean="0">
                <a:solidFill>
                  <a:schemeClr val="tx1"/>
                </a:solidFill>
                <a:effectLst/>
                <a:latin typeface="+mn-lt"/>
                <a:ea typeface="+mn-ea"/>
                <a:cs typeface="+mn-cs"/>
              </a:rPr>
              <a:t>Smart TV, </a:t>
            </a:r>
            <a:r>
              <a:rPr lang="en-US" sz="1200" b="0" kern="1200" dirty="0" err="1" smtClean="0">
                <a:solidFill>
                  <a:schemeClr val="tx1"/>
                </a:solidFill>
                <a:effectLst/>
                <a:latin typeface="+mn-lt"/>
                <a:ea typeface="+mn-ea"/>
                <a:cs typeface="+mn-cs"/>
              </a:rPr>
              <a:t>sensori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vari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geolocalizzatori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macchine</a:t>
            </a:r>
            <a:r>
              <a:rPr lang="en-US" sz="1200" b="0" kern="1200" dirty="0" smtClean="0">
                <a:solidFill>
                  <a:schemeClr val="tx1"/>
                </a:solidFill>
                <a:effectLst/>
                <a:latin typeface="+mn-lt"/>
                <a:ea typeface="+mn-ea"/>
                <a:cs typeface="+mn-cs"/>
              </a:rPr>
              <a:t> di </a:t>
            </a:r>
            <a:r>
              <a:rPr lang="en-US" sz="1200" b="0" kern="1200" dirty="0" err="1" smtClean="0">
                <a:solidFill>
                  <a:schemeClr val="tx1"/>
                </a:solidFill>
                <a:effectLst/>
                <a:latin typeface="+mn-lt"/>
                <a:ea typeface="+mn-ea"/>
                <a:cs typeface="+mn-cs"/>
              </a:rPr>
              <a:t>controllo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industriali</a:t>
            </a:r>
            <a:r>
              <a:rPr lang="en-US" sz="1200" b="0" kern="1200" dirty="0" smtClean="0">
                <a:solidFill>
                  <a:schemeClr val="tx1"/>
                </a:solidFill>
                <a:effectLst/>
                <a:latin typeface="+mn-lt"/>
                <a:ea typeface="+mn-ea"/>
                <a:cs typeface="+mn-cs"/>
              </a:rPr>
              <a:t>, pacemaker, </a:t>
            </a:r>
            <a:r>
              <a:rPr lang="en-US" sz="1200" b="0" kern="1200" dirty="0" err="1" smtClean="0">
                <a:solidFill>
                  <a:schemeClr val="tx1"/>
                </a:solidFill>
                <a:effectLst/>
                <a:latin typeface="+mn-lt"/>
                <a:ea typeface="+mn-ea"/>
                <a:cs typeface="+mn-cs"/>
              </a:rPr>
              <a:t>tornelli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d’ingresso</a:t>
            </a:r>
            <a:r>
              <a:rPr lang="en-US" sz="1200" b="0" kern="1200" dirty="0" smtClean="0">
                <a:solidFill>
                  <a:schemeClr val="tx1"/>
                </a:solidFill>
                <a:effectLst/>
                <a:latin typeface="+mn-lt"/>
                <a:ea typeface="+mn-ea"/>
                <a:cs typeface="+mn-cs"/>
              </a:rPr>
              <a:t> e </a:t>
            </a:r>
            <a:r>
              <a:rPr lang="en-US" sz="1200" b="0" kern="1200" dirty="0" err="1" smtClean="0">
                <a:solidFill>
                  <a:schemeClr val="tx1"/>
                </a:solidFill>
                <a:effectLst/>
                <a:latin typeface="+mn-lt"/>
                <a:ea typeface="+mn-ea"/>
                <a:cs typeface="+mn-cs"/>
              </a:rPr>
              <a:t>timbratrici</a:t>
            </a:r>
            <a:r>
              <a:rPr lang="en-US" sz="1200" b="0" kern="1200" dirty="0" smtClean="0">
                <a:solidFill>
                  <a:schemeClr val="tx1"/>
                </a:solidFill>
                <a:effectLst/>
                <a:latin typeface="+mn-lt"/>
                <a:ea typeface="+mn-ea"/>
                <a:cs typeface="+mn-cs"/>
              </a:rPr>
              <a:t>. Il </a:t>
            </a:r>
            <a:r>
              <a:rPr lang="en-US" sz="1200" b="0" kern="1200" dirty="0" err="1" smtClean="0">
                <a:solidFill>
                  <a:schemeClr val="tx1"/>
                </a:solidFill>
                <a:effectLst/>
                <a:latin typeface="+mn-lt"/>
                <a:ea typeface="+mn-ea"/>
                <a:cs typeface="+mn-cs"/>
              </a:rPr>
              <a:t>più</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delle</a:t>
            </a:r>
            <a:r>
              <a:rPr lang="en-US" sz="1200" b="0" kern="1200" dirty="0" smtClean="0">
                <a:solidFill>
                  <a:schemeClr val="tx1"/>
                </a:solidFill>
                <a:effectLst/>
                <a:latin typeface="+mn-lt"/>
                <a:ea typeface="+mn-ea"/>
                <a:cs typeface="+mn-cs"/>
              </a:rPr>
              <a:t> volte </a:t>
            </a:r>
            <a:r>
              <a:rPr lang="en-US" sz="1200" b="0" kern="1200" dirty="0" err="1" smtClean="0">
                <a:solidFill>
                  <a:schemeClr val="tx1"/>
                </a:solidFill>
                <a:effectLst/>
                <a:latin typeface="+mn-lt"/>
                <a:ea typeface="+mn-ea"/>
                <a:cs typeface="+mn-cs"/>
              </a:rPr>
              <a:t>si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collegano</a:t>
            </a:r>
            <a:r>
              <a:rPr lang="en-US" sz="1200" b="0" kern="1200" dirty="0" smtClean="0">
                <a:solidFill>
                  <a:schemeClr val="tx1"/>
                </a:solidFill>
                <a:effectLst/>
                <a:latin typeface="+mn-lt"/>
                <a:ea typeface="+mn-ea"/>
                <a:cs typeface="+mn-cs"/>
              </a:rPr>
              <a:t> col </a:t>
            </a:r>
            <a:r>
              <a:rPr lang="en-US" sz="1200" b="0" kern="1200" dirty="0" err="1" smtClean="0">
                <a:solidFill>
                  <a:schemeClr val="tx1"/>
                </a:solidFill>
                <a:effectLst/>
                <a:latin typeface="+mn-lt"/>
                <a:ea typeface="+mn-ea"/>
                <a:cs typeface="+mn-cs"/>
              </a:rPr>
              <a:t>produttore</a:t>
            </a:r>
            <a:r>
              <a:rPr lang="en-US" sz="1200" b="0" kern="1200" dirty="0" smtClean="0">
                <a:solidFill>
                  <a:schemeClr val="tx1"/>
                </a:solidFill>
                <a:effectLst/>
                <a:latin typeface="+mn-lt"/>
                <a:ea typeface="+mn-ea"/>
                <a:cs typeface="+mn-cs"/>
              </a:rPr>
              <a:t> e/o col </a:t>
            </a:r>
            <a:r>
              <a:rPr lang="en-US" sz="1200" b="0" kern="1200" dirty="0" err="1" smtClean="0">
                <a:solidFill>
                  <a:schemeClr val="tx1"/>
                </a:solidFill>
                <a:effectLst/>
                <a:latin typeface="+mn-lt"/>
                <a:ea typeface="+mn-ea"/>
                <a:cs typeface="+mn-cs"/>
              </a:rPr>
              <a:t>fornitore</a:t>
            </a:r>
            <a:r>
              <a:rPr lang="en-US" sz="1200" b="0" kern="1200" dirty="0" smtClean="0">
                <a:solidFill>
                  <a:schemeClr val="tx1"/>
                </a:solidFill>
                <a:effectLst/>
                <a:latin typeface="+mn-lt"/>
                <a:ea typeface="+mn-ea"/>
                <a:cs typeface="+mn-cs"/>
              </a:rPr>
              <a:t> di </a:t>
            </a:r>
            <a:r>
              <a:rPr lang="en-US" sz="1200" b="0" kern="1200" dirty="0" err="1" smtClean="0">
                <a:solidFill>
                  <a:schemeClr val="tx1"/>
                </a:solidFill>
                <a:effectLst/>
                <a:latin typeface="+mn-lt"/>
                <a:ea typeface="+mn-ea"/>
                <a:cs typeface="+mn-cs"/>
              </a:rPr>
              <a:t>servizi</a:t>
            </a:r>
            <a:r>
              <a:rPr lang="en-US" sz="1200" b="0" kern="1200" dirty="0" smtClean="0">
                <a:solidFill>
                  <a:schemeClr val="tx1"/>
                </a:solidFill>
                <a:effectLst/>
                <a:latin typeface="+mn-lt"/>
                <a:ea typeface="+mn-ea"/>
                <a:cs typeface="+mn-cs"/>
              </a:rPr>
              <a:t> per molto di </a:t>
            </a:r>
            <a:r>
              <a:rPr lang="en-US" sz="1200" b="0" kern="1200" dirty="0" err="1" smtClean="0">
                <a:solidFill>
                  <a:schemeClr val="tx1"/>
                </a:solidFill>
                <a:effectLst/>
                <a:latin typeface="+mn-lt"/>
                <a:ea typeface="+mn-ea"/>
                <a:cs typeface="+mn-cs"/>
              </a:rPr>
              <a:t>più</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che</a:t>
            </a:r>
            <a:r>
              <a:rPr lang="en-US" sz="1200" b="0" kern="1200" dirty="0" smtClean="0">
                <a:solidFill>
                  <a:schemeClr val="tx1"/>
                </a:solidFill>
                <a:effectLst/>
                <a:latin typeface="+mn-lt"/>
                <a:ea typeface="+mn-ea"/>
                <a:cs typeface="+mn-cs"/>
              </a:rPr>
              <a:t> la </a:t>
            </a:r>
            <a:r>
              <a:rPr lang="en-US" sz="1200" b="0" kern="1200" dirty="0" err="1" smtClean="0">
                <a:solidFill>
                  <a:schemeClr val="tx1"/>
                </a:solidFill>
                <a:effectLst/>
                <a:latin typeface="+mn-lt"/>
                <a:ea typeface="+mn-ea"/>
                <a:cs typeface="+mn-cs"/>
              </a:rPr>
              <a:t>semplice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verifica</a:t>
            </a:r>
            <a:r>
              <a:rPr lang="en-US" sz="1200" b="0" kern="1200" dirty="0" smtClean="0">
                <a:solidFill>
                  <a:schemeClr val="tx1"/>
                </a:solidFill>
                <a:effectLst/>
                <a:latin typeface="+mn-lt"/>
                <a:ea typeface="+mn-ea"/>
                <a:cs typeface="+mn-cs"/>
              </a:rPr>
              <a:t> di aggiornamenti di software. </a:t>
            </a:r>
            <a:r>
              <a:rPr lang="en-US" sz="1200" b="0" kern="1200" dirty="0" err="1" smtClean="0">
                <a:solidFill>
                  <a:schemeClr val="tx1"/>
                </a:solidFill>
                <a:effectLst/>
                <a:latin typeface="+mn-lt"/>
                <a:ea typeface="+mn-ea"/>
                <a:cs typeface="+mn-cs"/>
              </a:rPr>
              <a:t>Una</a:t>
            </a:r>
            <a:r>
              <a:rPr lang="en-US" sz="1200" b="0" kern="1200" dirty="0" smtClean="0">
                <a:solidFill>
                  <a:schemeClr val="tx1"/>
                </a:solidFill>
                <a:effectLst/>
                <a:latin typeface="+mn-lt"/>
                <a:ea typeface="+mn-ea"/>
                <a:cs typeface="+mn-cs"/>
              </a:rPr>
              <a:t> Smart TV quasi </a:t>
            </a:r>
            <a:r>
              <a:rPr lang="en-US" sz="1200" b="0" kern="1200" dirty="0" err="1" smtClean="0">
                <a:solidFill>
                  <a:schemeClr val="tx1"/>
                </a:solidFill>
                <a:effectLst/>
                <a:latin typeface="+mn-lt"/>
                <a:ea typeface="+mn-ea"/>
                <a:cs typeface="+mn-cs"/>
              </a:rPr>
              <a:t>certamente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comunicherà</a:t>
            </a:r>
            <a:r>
              <a:rPr lang="en-US" sz="1200" b="0" kern="1200" dirty="0" smtClean="0">
                <a:solidFill>
                  <a:schemeClr val="tx1"/>
                </a:solidFill>
                <a:effectLst/>
                <a:latin typeface="+mn-lt"/>
                <a:ea typeface="+mn-ea"/>
                <a:cs typeface="+mn-cs"/>
              </a:rPr>
              <a:t> le </a:t>
            </a:r>
            <a:r>
              <a:rPr lang="en-US" sz="1200" b="0" kern="1200" dirty="0" err="1" smtClean="0">
                <a:solidFill>
                  <a:schemeClr val="tx1"/>
                </a:solidFill>
                <a:effectLst/>
                <a:latin typeface="+mn-lt"/>
                <a:ea typeface="+mn-ea"/>
                <a:cs typeface="+mn-cs"/>
              </a:rPr>
              <a:t>nostre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abitudini</a:t>
            </a:r>
            <a:r>
              <a:rPr lang="en-US" sz="1200" b="0" kern="1200" dirty="0" smtClean="0">
                <a:solidFill>
                  <a:schemeClr val="tx1"/>
                </a:solidFill>
                <a:effectLst/>
                <a:latin typeface="+mn-lt"/>
                <a:ea typeface="+mn-ea"/>
                <a:cs typeface="+mn-cs"/>
              </a:rPr>
              <a:t> e </a:t>
            </a:r>
            <a:r>
              <a:rPr lang="en-US" sz="1200" b="0" kern="1200" dirty="0" err="1" smtClean="0">
                <a:solidFill>
                  <a:schemeClr val="tx1"/>
                </a:solidFill>
                <a:effectLst/>
                <a:latin typeface="+mn-lt"/>
                <a:ea typeface="+mn-ea"/>
                <a:cs typeface="+mn-cs"/>
              </a:rPr>
              <a:t>preferenze</a:t>
            </a:r>
            <a:r>
              <a:rPr lang="en-US" sz="1200" b="0" kern="1200" dirty="0" smtClean="0">
                <a:solidFill>
                  <a:schemeClr val="tx1"/>
                </a:solidFill>
                <a:effectLst/>
                <a:latin typeface="+mn-lt"/>
                <a:ea typeface="+mn-ea"/>
                <a:cs typeface="+mn-cs"/>
              </a:rPr>
              <a:t> per </a:t>
            </a:r>
            <a:r>
              <a:rPr lang="en-US" sz="1200" b="0" kern="1200" dirty="0" err="1" smtClean="0">
                <a:solidFill>
                  <a:schemeClr val="tx1"/>
                </a:solidFill>
                <a:effectLst/>
                <a:latin typeface="+mn-lt"/>
                <a:ea typeface="+mn-ea"/>
                <a:cs typeface="+mn-cs"/>
              </a:rPr>
              <a:t>poter</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indirizzare</a:t>
            </a:r>
            <a:r>
              <a:rPr lang="en-US" sz="1200" b="0" kern="1200" dirty="0" smtClean="0">
                <a:solidFill>
                  <a:schemeClr val="tx1"/>
                </a:solidFill>
                <a:effectLst/>
                <a:latin typeface="+mn-lt"/>
                <a:ea typeface="+mn-ea"/>
                <a:cs typeface="+mn-cs"/>
              </a:rPr>
              <a:t> in </a:t>
            </a:r>
            <a:r>
              <a:rPr lang="en-US" sz="1200" b="0" kern="1200" dirty="0" err="1" smtClean="0">
                <a:solidFill>
                  <a:schemeClr val="tx1"/>
                </a:solidFill>
                <a:effectLst/>
                <a:latin typeface="+mn-lt"/>
                <a:ea typeface="+mn-ea"/>
                <a:cs typeface="+mn-cs"/>
              </a:rPr>
              <a:t>modo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mirato</a:t>
            </a:r>
            <a:r>
              <a:rPr lang="en-US" sz="1200" b="0" kern="1200" dirty="0" smtClean="0">
                <a:solidFill>
                  <a:schemeClr val="tx1"/>
                </a:solidFill>
                <a:effectLst/>
                <a:latin typeface="+mn-lt"/>
                <a:ea typeface="+mn-ea"/>
                <a:cs typeface="+mn-cs"/>
              </a:rPr>
              <a:t> le </a:t>
            </a:r>
            <a:r>
              <a:rPr lang="en-US" sz="1200" b="0" kern="1200" dirty="0" err="1" smtClean="0">
                <a:solidFill>
                  <a:schemeClr val="tx1"/>
                </a:solidFill>
                <a:effectLst/>
                <a:latin typeface="+mn-lt"/>
                <a:ea typeface="+mn-ea"/>
                <a:cs typeface="+mn-cs"/>
              </a:rPr>
              <a:t>inserzioni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pubblicitarie</a:t>
            </a:r>
            <a:r>
              <a:rPr lang="en-US" sz="1200" b="0" kern="1200" dirty="0" smtClean="0">
                <a:solidFill>
                  <a:schemeClr val="tx1"/>
                </a:solidFill>
                <a:effectLst/>
                <a:latin typeface="+mn-lt"/>
                <a:ea typeface="+mn-ea"/>
                <a:cs typeface="+mn-cs"/>
              </a:rPr>
              <a:t>. Un pacemaker per </a:t>
            </a:r>
            <a:r>
              <a:rPr lang="en-US" sz="1200" b="0" kern="1200" dirty="0" err="1" smtClean="0">
                <a:solidFill>
                  <a:schemeClr val="tx1"/>
                </a:solidFill>
                <a:effectLst/>
                <a:latin typeface="+mn-lt"/>
                <a:ea typeface="+mn-ea"/>
                <a:cs typeface="+mn-cs"/>
              </a:rPr>
              <a:t>sua</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natura</a:t>
            </a:r>
            <a:r>
              <a:rPr lang="en-US" sz="1200" b="0" kern="1200" dirty="0" smtClean="0">
                <a:solidFill>
                  <a:schemeClr val="tx1"/>
                </a:solidFill>
                <a:effectLst/>
                <a:latin typeface="+mn-lt"/>
                <a:ea typeface="+mn-ea"/>
                <a:cs typeface="+mn-cs"/>
              </a:rPr>
              <a:t> e per </a:t>
            </a:r>
            <a:r>
              <a:rPr lang="en-US" sz="1200" b="0" kern="1200" dirty="0" err="1" smtClean="0">
                <a:solidFill>
                  <a:schemeClr val="tx1"/>
                </a:solidFill>
                <a:effectLst/>
                <a:latin typeface="+mn-lt"/>
                <a:ea typeface="+mn-ea"/>
                <a:cs typeface="+mn-cs"/>
              </a:rPr>
              <a:t>progetto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comunica</a:t>
            </a:r>
            <a:r>
              <a:rPr lang="en-US" sz="1200" b="0" kern="1200" dirty="0" smtClean="0">
                <a:solidFill>
                  <a:schemeClr val="tx1"/>
                </a:solidFill>
                <a:effectLst/>
                <a:latin typeface="+mn-lt"/>
                <a:ea typeface="+mn-ea"/>
                <a:cs typeface="+mn-cs"/>
              </a:rPr>
              <a:t> a un </a:t>
            </a:r>
            <a:r>
              <a:rPr lang="en-US" sz="1200" b="0" kern="1200" dirty="0" err="1" smtClean="0">
                <a:solidFill>
                  <a:schemeClr val="tx1"/>
                </a:solidFill>
                <a:effectLst/>
                <a:latin typeface="+mn-lt"/>
                <a:ea typeface="+mn-ea"/>
                <a:cs typeface="+mn-cs"/>
              </a:rPr>
              <a:t>centro</a:t>
            </a:r>
            <a:r>
              <a:rPr lang="en-US" sz="1200" b="0" kern="1200" dirty="0" smtClean="0">
                <a:solidFill>
                  <a:schemeClr val="tx1"/>
                </a:solidFill>
                <a:effectLst/>
                <a:latin typeface="+mn-lt"/>
                <a:ea typeface="+mn-ea"/>
                <a:cs typeface="+mn-cs"/>
              </a:rPr>
              <a:t> di </a:t>
            </a:r>
            <a:r>
              <a:rPr lang="en-US" sz="1200" b="0" kern="1200" dirty="0" err="1" smtClean="0">
                <a:solidFill>
                  <a:schemeClr val="tx1"/>
                </a:solidFill>
                <a:effectLst/>
                <a:latin typeface="+mn-lt"/>
                <a:ea typeface="+mn-ea"/>
                <a:cs typeface="+mn-cs"/>
              </a:rPr>
              <a:t>controllo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dati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cardiaci</a:t>
            </a:r>
            <a:r>
              <a:rPr lang="en-US" sz="1200" b="0" kern="1200" dirty="0" smtClean="0">
                <a:solidFill>
                  <a:schemeClr val="tx1"/>
                </a:solidFill>
                <a:effectLst/>
                <a:latin typeface="+mn-lt"/>
                <a:ea typeface="+mn-ea"/>
                <a:cs typeface="+mn-cs"/>
              </a:rPr>
              <a:t> del </a:t>
            </a:r>
            <a:r>
              <a:rPr lang="en-US" sz="1200" b="0" kern="1200" dirty="0" err="1" smtClean="0">
                <a:solidFill>
                  <a:schemeClr val="tx1"/>
                </a:solidFill>
                <a:effectLst/>
                <a:latin typeface="+mn-lt"/>
                <a:ea typeface="+mn-ea"/>
                <a:cs typeface="+mn-cs"/>
              </a:rPr>
              <a:t>suo</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portatore</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e </a:t>
            </a:r>
            <a:r>
              <a:rPr lang="en-US" sz="1200" b="0" kern="1200" baseline="0" dirty="0" err="1" smtClean="0">
                <a:solidFill>
                  <a:schemeClr val="tx1"/>
                </a:solidFill>
                <a:effectLst/>
                <a:latin typeface="+mn-lt"/>
                <a:ea typeface="+mn-ea"/>
                <a:cs typeface="+mn-cs"/>
              </a:rPr>
              <a:t>così</a:t>
            </a:r>
            <a:r>
              <a:rPr lang="en-US" sz="1200" b="0" kern="1200" baseline="0" dirty="0" smtClean="0">
                <a:solidFill>
                  <a:schemeClr val="tx1"/>
                </a:solidFill>
                <a:effectLst/>
                <a:latin typeface="+mn-lt"/>
                <a:ea typeface="+mn-ea"/>
                <a:cs typeface="+mn-cs"/>
              </a:rPr>
              <a:t> via!</a:t>
            </a:r>
            <a:endParaRPr lang="it-IT" sz="1200" b="0" kern="1200" dirty="0" smtClean="0">
              <a:solidFill>
                <a:schemeClr val="tx1"/>
              </a:solidFill>
              <a:effectLst/>
              <a:latin typeface="+mn-lt"/>
              <a:ea typeface="+mn-ea"/>
              <a:cs typeface="+mn-cs"/>
            </a:endParaRPr>
          </a:p>
          <a:p>
            <a:pPr marL="0" indent="0">
              <a:lnSpc>
                <a:spcPct val="150000"/>
              </a:lnSpc>
              <a:buFont typeface="+mj-lt"/>
              <a:buNone/>
            </a:pPr>
            <a:endParaRPr lang="it-IT" sz="1200" b="0" kern="1200" dirty="0" smtClean="0">
              <a:solidFill>
                <a:schemeClr val="tx1"/>
              </a:solidFill>
              <a:latin typeface="Garamond"/>
              <a:ea typeface="+mn-ea"/>
              <a:cs typeface="Garamond"/>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13</a:t>
            </a:fld>
            <a:endParaRPr lang="it-IT"/>
          </a:p>
        </p:txBody>
      </p:sp>
    </p:spTree>
    <p:extLst>
      <p:ext uri="{BB962C8B-B14F-4D97-AF65-F5344CB8AC3E}">
        <p14:creationId xmlns:p14="http://schemas.microsoft.com/office/powerpoint/2010/main" val="2818818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0" i="0" u="none" strike="noStrike" kern="1200" baseline="0" dirty="0" smtClean="0">
                <a:solidFill>
                  <a:schemeClr val="tx1"/>
                </a:solidFill>
                <a:latin typeface="+mn-lt"/>
                <a:ea typeface="+mn-ea"/>
                <a:cs typeface="+mn-cs"/>
              </a:rPr>
              <a:t>Ecco una sintesi degli ambiti su cui maggiori sono le implicazioni di sicurezza dell’internet of </a:t>
            </a:r>
            <a:r>
              <a:rPr lang="it-IT" sz="1200" b="0" i="0" u="none" strike="noStrike" kern="1200" baseline="0" dirty="0" err="1" smtClean="0">
                <a:solidFill>
                  <a:schemeClr val="tx1"/>
                </a:solidFill>
                <a:latin typeface="+mn-lt"/>
                <a:ea typeface="+mn-ea"/>
                <a:cs typeface="+mn-cs"/>
              </a:rPr>
              <a:t>things</a:t>
            </a:r>
            <a:r>
              <a:rPr lang="it-IT" sz="1200" b="0" i="0" u="none" strike="noStrike" kern="1200" baseline="0" dirty="0" smtClean="0">
                <a:solidFill>
                  <a:schemeClr val="tx1"/>
                </a:solidFill>
                <a:latin typeface="+mn-lt"/>
                <a:ea typeface="+mn-ea"/>
                <a:cs typeface="+mn-cs"/>
              </a:rPr>
              <a:t>. Si tratta di:</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responsabilità, connessa alla consapevolezza di quali dati la «cosa» scambia, con chi e per quale fine. </a:t>
            </a:r>
          </a:p>
          <a:p>
            <a:pPr marL="228600" indent="-228600">
              <a:buFont typeface="+mj-lt"/>
              <a:buAutoNum type="arabicPeriod"/>
            </a:pPr>
            <a:r>
              <a:rPr lang="en-US" sz="1200" b="0" i="0" u="none" strike="noStrike" kern="1200" baseline="0" dirty="0" err="1" smtClean="0">
                <a:solidFill>
                  <a:schemeClr val="tx1"/>
                </a:solidFill>
                <a:latin typeface="+mn-lt"/>
                <a:ea typeface="+mn-ea"/>
                <a:cs typeface="+mn-cs"/>
              </a:rPr>
              <a:t>affidabilità</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ovvero</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cura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nel</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progetto</a:t>
            </a:r>
            <a:r>
              <a:rPr lang="en-US" sz="1200" b="0" i="0" u="none" strike="noStrike" kern="1200" baseline="0" dirty="0" smtClean="0">
                <a:solidFill>
                  <a:schemeClr val="tx1"/>
                </a:solidFill>
                <a:latin typeface="+mn-lt"/>
                <a:ea typeface="+mn-ea"/>
                <a:cs typeface="+mn-cs"/>
              </a:rPr>
              <a:t> e </a:t>
            </a:r>
            <a:r>
              <a:rPr lang="en-US" sz="1200" b="0" i="0" u="none" strike="noStrike" kern="1200" baseline="0" dirty="0" err="1" smtClean="0">
                <a:solidFill>
                  <a:schemeClr val="tx1"/>
                </a:solidFill>
                <a:latin typeface="+mn-lt"/>
                <a:ea typeface="+mn-ea"/>
                <a:cs typeface="+mn-cs"/>
              </a:rPr>
              <a:t>nella</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gestione</a:t>
            </a:r>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della</a:t>
            </a:r>
            <a:r>
              <a:rPr lang="en-US" sz="1200" b="0" i="0" u="none" strike="noStrike" kern="1200" baseline="0" dirty="0" smtClean="0">
                <a:solidFill>
                  <a:schemeClr val="tx1"/>
                </a:solidFill>
                <a:latin typeface="+mn-lt"/>
                <a:ea typeface="+mn-ea"/>
                <a:cs typeface="+mn-cs"/>
              </a:rPr>
              <a:t> rete </a:t>
            </a:r>
            <a:r>
              <a:rPr lang="en-US" sz="1200" b="0" i="0" u="none" strike="noStrike" kern="1200" baseline="0" dirty="0" err="1" smtClean="0">
                <a:solidFill>
                  <a:schemeClr val="tx1"/>
                </a:solidFill>
                <a:latin typeface="+mn-lt"/>
                <a:ea typeface="+mn-ea"/>
                <a:cs typeface="+mn-cs"/>
              </a:rPr>
              <a:t>aziendale</a:t>
            </a:r>
            <a:endParaRPr lang="en-US" sz="1200" b="0" i="0" u="none" strike="noStrike" kern="1200" baseline="0" dirty="0" smtClean="0">
              <a:solidFill>
                <a:schemeClr val="tx1"/>
              </a:solidFill>
              <a:latin typeface="+mn-lt"/>
              <a:ea typeface="+mn-ea"/>
              <a:cs typeface="+mn-cs"/>
            </a:endParaRPr>
          </a:p>
          <a:p>
            <a:pPr marL="228600" indent="-228600">
              <a:buFont typeface="+mj-lt"/>
              <a:buAutoNum type="arabicPeriod"/>
            </a:pPr>
            <a:r>
              <a:rPr lang="en-US" sz="1200" b="0" i="0" u="none" strike="noStrike" kern="1200" baseline="0" dirty="0" smtClean="0">
                <a:solidFill>
                  <a:schemeClr val="tx1"/>
                </a:solidFill>
                <a:latin typeface="+mn-lt"/>
                <a:ea typeface="+mn-ea"/>
                <a:cs typeface="+mn-cs"/>
              </a:rPr>
              <a:t>e </a:t>
            </a:r>
            <a:r>
              <a:rPr lang="en-US" sz="1200" b="0" i="0" u="none" strike="noStrike" kern="1200" baseline="0" dirty="0" err="1" smtClean="0">
                <a:solidFill>
                  <a:schemeClr val="tx1"/>
                </a:solidFill>
                <a:latin typeface="+mn-lt"/>
                <a:ea typeface="+mn-ea"/>
                <a:cs typeface="+mn-cs"/>
              </a:rPr>
              <a:t>valutazione</a:t>
            </a:r>
            <a:r>
              <a:rPr lang="en-US" sz="1200" b="0" i="0" u="none" strike="noStrike" kern="1200" baseline="0" dirty="0" smtClean="0">
                <a:solidFill>
                  <a:schemeClr val="tx1"/>
                </a:solidFill>
                <a:latin typeface="+mn-lt"/>
                <a:ea typeface="+mn-ea"/>
                <a:cs typeface="+mn-cs"/>
              </a:rPr>
              <a:t> del </a:t>
            </a:r>
            <a:r>
              <a:rPr lang="en-US" sz="1200" b="0" i="0" u="none" strike="noStrike" kern="1200" baseline="0" dirty="0" err="1" smtClean="0">
                <a:solidFill>
                  <a:schemeClr val="tx1"/>
                </a:solidFill>
                <a:latin typeface="+mn-lt"/>
                <a:ea typeface="+mn-ea"/>
                <a:cs typeface="+mn-cs"/>
              </a:rPr>
              <a:t>rischio</a:t>
            </a:r>
            <a:r>
              <a:rPr lang="en-US" sz="1200" b="0" i="0" u="none" strike="noStrike" kern="1200" baseline="0" dirty="0" smtClean="0">
                <a:solidFill>
                  <a:schemeClr val="tx1"/>
                </a:solidFill>
                <a:latin typeface="+mn-lt"/>
                <a:ea typeface="+mn-ea"/>
                <a:cs typeface="+mn-cs"/>
              </a:rPr>
              <a:t>.</a:t>
            </a:r>
          </a:p>
          <a:p>
            <a:pPr marL="228600" indent="-228600">
              <a:buFont typeface="+mj-lt"/>
              <a:buAutoNum type="arabicPeriod"/>
            </a:pPr>
            <a:r>
              <a:rPr lang="en-US" sz="1200" b="0" i="0" u="none" strike="noStrike" kern="1200" baseline="0" dirty="0" err="1" smtClean="0">
                <a:solidFill>
                  <a:schemeClr val="tx1"/>
                </a:solidFill>
                <a:latin typeface="+mn-lt"/>
                <a:ea typeface="+mn-ea"/>
                <a:cs typeface="+mn-cs"/>
              </a:rPr>
              <a:t>Leggi</a:t>
            </a:r>
            <a:r>
              <a:rPr lang="en-US" sz="1200" b="0" i="0" u="none" strike="noStrike" kern="1200" baseline="0" dirty="0" smtClean="0">
                <a:solidFill>
                  <a:schemeClr val="tx1"/>
                </a:solidFill>
                <a:latin typeface="+mn-lt"/>
                <a:ea typeface="+mn-ea"/>
                <a:cs typeface="+mn-cs"/>
              </a:rPr>
              <a:t> la </a:t>
            </a:r>
            <a:r>
              <a:rPr lang="en-US" sz="1200" b="0" i="0" u="none" strike="noStrike" kern="1200" baseline="0" dirty="0" err="1" smtClean="0">
                <a:solidFill>
                  <a:schemeClr val="tx1"/>
                </a:solidFill>
                <a:latin typeface="+mn-lt"/>
                <a:ea typeface="+mn-ea"/>
                <a:cs typeface="+mn-cs"/>
              </a:rPr>
              <a:t>tabella</a:t>
            </a:r>
            <a:r>
              <a:rPr lang="en-US" sz="1200" b="0" i="0" u="none" strike="noStrike" kern="1200" baseline="0" dirty="0" smtClean="0">
                <a:solidFill>
                  <a:schemeClr val="tx1"/>
                </a:solidFill>
                <a:latin typeface="+mn-lt"/>
                <a:ea typeface="+mn-ea"/>
                <a:cs typeface="+mn-cs"/>
              </a:rPr>
              <a:t> per </a:t>
            </a:r>
            <a:r>
              <a:rPr lang="en-US" sz="1200" b="0" i="0" u="none" strike="noStrike" kern="1200" baseline="0" dirty="0" err="1" smtClean="0">
                <a:solidFill>
                  <a:schemeClr val="tx1"/>
                </a:solidFill>
                <a:latin typeface="+mn-lt"/>
                <a:ea typeface="+mn-ea"/>
                <a:cs typeface="+mn-cs"/>
              </a:rPr>
              <a:t>approfondire</a:t>
            </a:r>
            <a:r>
              <a:rPr lang="en-US" sz="1200" b="0" i="0" u="none" strike="noStrike" kern="1200" baseline="0" dirty="0" smtClean="0">
                <a:solidFill>
                  <a:schemeClr val="tx1"/>
                </a:solidFill>
                <a:latin typeface="+mn-lt"/>
                <a:ea typeface="+mn-ea"/>
                <a:cs typeface="+mn-cs"/>
              </a:rPr>
              <a:t>!</a:t>
            </a:r>
            <a:endParaRPr lang="it-IT" sz="1200" b="0" i="0" u="none" strike="noStrike" kern="1200" baseline="0" dirty="0" smtClean="0">
              <a:solidFill>
                <a:schemeClr val="tx1"/>
              </a:solidFill>
              <a:latin typeface="+mn-lt"/>
              <a:ea typeface="+mn-ea"/>
              <a:cs typeface="+mn-cs"/>
            </a:endParaRPr>
          </a:p>
          <a:p>
            <a:endParaRPr lang="it-IT" sz="1200" dirty="0" smtClean="0">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14</a:t>
            </a:fld>
            <a:endParaRPr lang="it-IT"/>
          </a:p>
        </p:txBody>
      </p:sp>
    </p:spTree>
    <p:extLst>
      <p:ext uri="{BB962C8B-B14F-4D97-AF65-F5344CB8AC3E}">
        <p14:creationId xmlns:p14="http://schemas.microsoft.com/office/powerpoint/2010/main" val="22033974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b="0" i="0" u="none" strike="noStrike" kern="1200" baseline="0" dirty="0" smtClean="0">
                <a:solidFill>
                  <a:schemeClr val="tx1"/>
                </a:solidFill>
                <a:latin typeface="+mn-lt"/>
                <a:ea typeface="+mn-ea"/>
                <a:cs typeface="+mn-cs"/>
              </a:rPr>
              <a:t>AUDIO</a:t>
            </a:r>
          </a:p>
          <a:p>
            <a:pPr marL="228600" indent="-228600">
              <a:buFont typeface="+mj-lt"/>
              <a:buAutoNum type="arabicPeriod"/>
            </a:pPr>
            <a:r>
              <a:rPr lang="en-US" sz="1200" kern="1200" dirty="0" smtClean="0">
                <a:solidFill>
                  <a:schemeClr val="tx1"/>
                </a:solidFill>
                <a:effectLst/>
                <a:latin typeface="+mn-lt"/>
                <a:ea typeface="+mn-ea"/>
                <a:cs typeface="+mn-cs"/>
              </a:rPr>
              <a:t>Da </a:t>
            </a:r>
            <a:r>
              <a:rPr lang="en-US" sz="1200" kern="1200" dirty="0" err="1" smtClean="0">
                <a:solidFill>
                  <a:schemeClr val="tx1"/>
                </a:solidFill>
                <a:effectLst/>
                <a:latin typeface="+mn-lt"/>
                <a:ea typeface="+mn-ea"/>
                <a:cs typeface="+mn-cs"/>
              </a:rPr>
              <a:t>ogni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relazione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uomo</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uomo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uomo</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macchina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macchina</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macchina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nasce</a:t>
            </a:r>
            <a:r>
              <a:rPr lang="en-US" sz="1200" kern="1200" dirty="0" smtClean="0">
                <a:solidFill>
                  <a:schemeClr val="tx1"/>
                </a:solidFill>
                <a:effectLst/>
                <a:latin typeface="+mn-lt"/>
                <a:ea typeface="+mn-ea"/>
                <a:cs typeface="+mn-cs"/>
              </a:rPr>
              <a:t> un</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flusso</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costante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dati</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varia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natura</a:t>
            </a:r>
            <a:r>
              <a:rPr lang="en-US"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realtà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aziendali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questi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assumono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dimensioni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importanti</a:t>
            </a:r>
            <a:r>
              <a:rPr lang="en-US" sz="1200" kern="1200" dirty="0" smtClean="0">
                <a:solidFill>
                  <a:schemeClr val="tx1"/>
                </a:solidFill>
                <a:effectLst/>
                <a:latin typeface="+mn-lt"/>
                <a:ea typeface="+mn-ea"/>
                <a:cs typeface="+mn-cs"/>
              </a:rPr>
              <a:t>: computer, </a:t>
            </a:r>
            <a:r>
              <a:rPr lang="en-US" sz="1200" kern="1200" dirty="0" err="1" smtClean="0">
                <a:solidFill>
                  <a:schemeClr val="tx1"/>
                </a:solidFill>
                <a:effectLst/>
                <a:latin typeface="+mn-lt"/>
                <a:ea typeface="+mn-ea"/>
                <a:cs typeface="+mn-cs"/>
              </a:rPr>
              <a:t>cellulari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centraline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elettriche</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telefoniche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reti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wifi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a:t>
            </a:r>
            <a:r>
              <a:rPr lang="en-US" sz="1200" kern="1200" dirty="0" err="1" smtClean="0">
                <a:solidFill>
                  <a:schemeClr val="tx1"/>
                </a:solidFill>
                <a:effectLst/>
                <a:latin typeface="+mn-lt"/>
                <a:ea typeface="+mn-ea"/>
                <a:cs typeface="+mn-cs"/>
              </a:rPr>
              <a:t>onsulenti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dipendenti</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ogni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altro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oggetto</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soggetto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producono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dati</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indent="-228600">
              <a:buFont typeface="+mj-lt"/>
              <a:buAutoNum type="arabicPeriod"/>
            </a:pPr>
            <a:r>
              <a:rPr lang="en-US" sz="1200" kern="1200" dirty="0" smtClean="0">
                <a:solidFill>
                  <a:schemeClr val="tx1"/>
                </a:solidFill>
                <a:effectLst/>
                <a:latin typeface="+mn-lt"/>
                <a:ea typeface="+mn-ea"/>
                <a:cs typeface="+mn-cs"/>
              </a:rPr>
              <a:t>Per </a:t>
            </a:r>
            <a:r>
              <a:rPr lang="en-US" sz="1200" kern="1200" dirty="0" err="1" smtClean="0">
                <a:solidFill>
                  <a:schemeClr val="tx1"/>
                </a:solidFill>
                <a:effectLst/>
                <a:latin typeface="+mn-lt"/>
                <a:ea typeface="+mn-ea"/>
                <a:cs typeface="+mn-cs"/>
              </a:rPr>
              <a:t>quanto</a:t>
            </a:r>
            <a:r>
              <a:rPr lang="en-US" sz="1200" kern="1200" dirty="0" smtClean="0">
                <a:solidFill>
                  <a:schemeClr val="tx1"/>
                </a:solidFill>
                <a:effectLst/>
                <a:latin typeface="+mn-lt"/>
                <a:ea typeface="+mn-ea"/>
                <a:cs typeface="+mn-cs"/>
              </a:rPr>
              <a:t> ci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possa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sentire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piccoli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chiunque</a:t>
            </a:r>
            <a:r>
              <a:rPr lang="en-US" sz="1200" kern="1200" dirty="0" smtClean="0">
                <a:solidFill>
                  <a:schemeClr val="tx1"/>
                </a:solidFill>
                <a:effectLst/>
                <a:latin typeface="+mn-lt"/>
                <a:ea typeface="+mn-ea"/>
                <a:cs typeface="+mn-cs"/>
              </a:rPr>
              <a:t> è </a:t>
            </a:r>
            <a:r>
              <a:rPr lang="en-US" sz="1200" kern="1200" dirty="0" err="1" smtClean="0">
                <a:solidFill>
                  <a:schemeClr val="tx1"/>
                </a:solidFill>
                <a:effectLst/>
                <a:latin typeface="+mn-lt"/>
                <a:ea typeface="+mn-ea"/>
                <a:cs typeface="+mn-cs"/>
              </a:rPr>
              <a:t>uno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rivoli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alimenta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“Rio </a:t>
            </a:r>
            <a:r>
              <a:rPr lang="en-US" sz="1200" kern="1200" dirty="0" err="1" smtClean="0">
                <a:solidFill>
                  <a:schemeClr val="tx1"/>
                </a:solidFill>
                <a:effectLst/>
                <a:latin typeface="+mn-lt"/>
                <a:ea typeface="+mn-ea"/>
                <a:cs typeface="+mn-cs"/>
              </a:rPr>
              <a:t>delle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Amazzoni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dati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Big Data</a:t>
            </a:r>
            <a:r>
              <a:rPr lang="en-US" sz="1200" kern="1200" dirty="0" smtClean="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err="1" smtClean="0">
                <a:solidFill>
                  <a:schemeClr val="tx1"/>
                </a:solidFill>
                <a:effectLst/>
                <a:latin typeface="+mn-lt"/>
                <a:ea typeface="+mn-ea"/>
                <a:cs typeface="+mn-cs"/>
              </a:rPr>
              <a:t>Questi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dati</a:t>
            </a:r>
            <a:r>
              <a:rPr lang="en-US" sz="1200" kern="1200" dirty="0" smtClean="0">
                <a:solidFill>
                  <a:schemeClr val="tx1"/>
                </a:solidFill>
                <a:effectLst/>
                <a:latin typeface="+mn-lt"/>
                <a:ea typeface="+mn-ea"/>
                <a:cs typeface="+mn-cs"/>
              </a:rPr>
              <a:t>, se ben </a:t>
            </a:r>
            <a:r>
              <a:rPr lang="en-US" sz="1200" kern="1200" dirty="0" err="1" smtClean="0">
                <a:solidFill>
                  <a:schemeClr val="tx1"/>
                </a:solidFill>
                <a:effectLst/>
                <a:latin typeface="+mn-lt"/>
                <a:ea typeface="+mn-ea"/>
                <a:cs typeface="+mn-cs"/>
              </a:rPr>
              <a:t>classificati</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raccolti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strutturati</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analizzati</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possono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migliorare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l’operatività</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l’efficienza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di </a:t>
            </a:r>
            <a:r>
              <a:rPr lang="en-US" sz="1200" kern="1200" dirty="0" err="1" smtClean="0">
                <a:solidFill>
                  <a:schemeClr val="tx1"/>
                </a:solidFill>
                <a:effectLst/>
                <a:latin typeface="+mn-lt"/>
                <a:ea typeface="+mn-ea"/>
                <a:cs typeface="+mn-cs"/>
              </a:rPr>
              <a:t>un’azienda</a:t>
            </a:r>
            <a:r>
              <a:rPr lang="en-US" sz="1200" kern="1200" dirty="0" smtClean="0">
                <a:solidFill>
                  <a:schemeClr val="tx1"/>
                </a:solidFill>
                <a:effectLst/>
                <a:latin typeface="+mn-lt"/>
                <a:ea typeface="+mn-ea"/>
                <a:cs typeface="+mn-cs"/>
              </a:rPr>
              <a: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Ma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quali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sono</a:t>
            </a:r>
            <a:r>
              <a:rPr lang="en-US" sz="1200" kern="1200" baseline="0" dirty="0" smtClean="0">
                <a:solidFill>
                  <a:schemeClr val="tx1"/>
                </a:solidFill>
                <a:effectLst/>
                <a:latin typeface="+mn-lt"/>
                <a:ea typeface="+mn-ea"/>
                <a:cs typeface="+mn-cs"/>
              </a:rPr>
              <a:t> le </a:t>
            </a:r>
            <a:r>
              <a:rPr lang="en-US" sz="1200" kern="1200" baseline="0" dirty="0" err="1" smtClean="0">
                <a:solidFill>
                  <a:schemeClr val="tx1"/>
                </a:solidFill>
                <a:effectLst/>
                <a:latin typeface="+mn-lt"/>
                <a:ea typeface="+mn-ea"/>
                <a:cs typeface="+mn-cs"/>
              </a:rPr>
              <a:t>fonti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principali</a:t>
            </a:r>
            <a:r>
              <a:rPr lang="en-US" sz="1200" kern="1200" baseline="0" dirty="0" smtClean="0">
                <a:solidFill>
                  <a:schemeClr val="tx1"/>
                </a:solidFill>
                <a:effectLst/>
                <a:latin typeface="+mn-lt"/>
                <a:ea typeface="+mn-ea"/>
                <a:cs typeface="+mn-cs"/>
              </a:rPr>
              <a:t> di big data?</a:t>
            </a:r>
          </a:p>
          <a:p>
            <a:pPr marL="228600" lvl="0" indent="-228600">
              <a:buFont typeface="+mj-lt"/>
              <a:buAutoNum type="arabicPeriod"/>
            </a:pPr>
            <a:r>
              <a:rPr lang="en-US" sz="1200" kern="1200" dirty="0" smtClean="0">
                <a:solidFill>
                  <a:schemeClr val="tx1"/>
                </a:solidFill>
                <a:effectLst/>
                <a:latin typeface="+mn-lt"/>
                <a:ea typeface="+mn-ea"/>
                <a:cs typeface="+mn-cs"/>
              </a:rPr>
              <a:t>la </a:t>
            </a:r>
            <a:r>
              <a:rPr lang="en-US" sz="1200" i="1" kern="1200" dirty="0" smtClean="0">
                <a:solidFill>
                  <a:schemeClr val="tx1"/>
                </a:solidFill>
                <a:effectLst/>
                <a:latin typeface="+mn-lt"/>
                <a:ea typeface="+mn-ea"/>
                <a:cs typeface="+mn-cs"/>
              </a:rPr>
              <a:t>Internet of Things</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Social Media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incluso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ognuno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scrive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Azienda</a:t>
            </a:r>
            <a:r>
              <a:rPr lang="en-US" sz="1200" kern="1200" dirty="0" smtClean="0">
                <a:solidFill>
                  <a:schemeClr val="tx1"/>
                </a:solidFill>
                <a:effectLst/>
                <a:latin typeface="+mn-lt"/>
                <a:ea typeface="+mn-ea"/>
                <a:cs typeface="+mn-cs"/>
              </a:rPr>
              <a:t> e/o di se </a:t>
            </a:r>
            <a:r>
              <a:rPr lang="en-US" sz="1200" kern="1200" dirty="0" err="1" smtClean="0">
                <a:solidFill>
                  <a:schemeClr val="tx1"/>
                </a:solidFill>
                <a:effectLst/>
                <a:latin typeface="+mn-lt"/>
                <a:ea typeface="+mn-ea"/>
                <a:cs typeface="+mn-cs"/>
              </a:rPr>
              <a:t>stessi</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le </a:t>
            </a:r>
            <a:r>
              <a:rPr lang="en-US" sz="1200" kern="1200" dirty="0" err="1" smtClean="0">
                <a:solidFill>
                  <a:schemeClr val="tx1"/>
                </a:solidFill>
                <a:effectLst/>
                <a:latin typeface="+mn-lt"/>
                <a:ea typeface="+mn-ea"/>
                <a:cs typeface="+mn-cs"/>
              </a:rPr>
              <a:t>fonti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pubblicamente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consultabili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internet, </a:t>
            </a:r>
            <a:r>
              <a:rPr lang="en-US" sz="1200" kern="1200" dirty="0" err="1" smtClean="0">
                <a:solidFill>
                  <a:schemeClr val="tx1"/>
                </a:solidFill>
                <a:effectLst/>
                <a:latin typeface="+mn-lt"/>
                <a:ea typeface="+mn-ea"/>
                <a:cs typeface="+mn-cs"/>
              </a:rPr>
              <a:t>incluso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sito</a:t>
            </a:r>
            <a:r>
              <a:rPr lang="en-US" sz="1200" kern="1200" dirty="0" smtClean="0">
                <a:solidFill>
                  <a:schemeClr val="tx1"/>
                </a:solidFill>
                <a:effectLst/>
                <a:latin typeface="+mn-lt"/>
                <a:ea typeface="+mn-ea"/>
                <a:cs typeface="+mn-cs"/>
              </a:rPr>
              <a:t> web </a:t>
            </a:r>
            <a:r>
              <a:rPr lang="en-US" sz="1200" kern="1200" dirty="0" err="1" smtClean="0">
                <a:solidFill>
                  <a:schemeClr val="tx1"/>
                </a:solidFill>
                <a:effectLst/>
                <a:latin typeface="+mn-lt"/>
                <a:ea typeface="+mn-ea"/>
                <a:cs typeface="+mn-cs"/>
              </a:rPr>
              <a:t>della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propria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azienda</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err="1" smtClean="0">
                <a:solidFill>
                  <a:schemeClr val="tx1"/>
                </a:solidFill>
                <a:effectLst/>
                <a:latin typeface="+mn-lt"/>
                <a:ea typeface="+mn-ea"/>
                <a:cs typeface="+mn-cs"/>
              </a:rPr>
              <a:t>altre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aree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grigie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quali</a:t>
            </a:r>
            <a:r>
              <a:rPr lang="en-US" sz="1200" kern="1200" dirty="0" smtClean="0">
                <a:solidFill>
                  <a:schemeClr val="tx1"/>
                </a:solidFill>
                <a:effectLst/>
                <a:latin typeface="+mn-lt"/>
                <a:ea typeface="+mn-ea"/>
                <a:cs typeface="+mn-cs"/>
              </a:rPr>
              <a:t>: email, </a:t>
            </a:r>
            <a:r>
              <a:rPr lang="en-US" sz="1200" kern="1200" dirty="0" err="1" smtClean="0">
                <a:solidFill>
                  <a:schemeClr val="tx1"/>
                </a:solidFill>
                <a:effectLst/>
                <a:latin typeface="+mn-lt"/>
                <a:ea typeface="+mn-ea"/>
                <a:cs typeface="+mn-cs"/>
              </a:rPr>
              <a:t>dischi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virtuali</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altri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servizi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apparentemente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gratuiti</a:t>
            </a:r>
            <a:r>
              <a:rPr lang="en-US" sz="1200" kern="1200" dirty="0" smtClean="0">
                <a:solidFill>
                  <a:schemeClr val="tx1"/>
                </a:solidFill>
                <a:effectLst/>
                <a:latin typeface="+mn-lt"/>
                <a:ea typeface="+mn-ea"/>
                <a:cs typeface="+mn-cs"/>
              </a:rPr>
              <a:t> o a basso </a:t>
            </a:r>
            <a:r>
              <a:rPr lang="en-US" sz="1200" kern="1200" dirty="0" err="1" smtClean="0">
                <a:solidFill>
                  <a:schemeClr val="tx1"/>
                </a:solidFill>
                <a:effectLst/>
                <a:latin typeface="+mn-lt"/>
                <a:ea typeface="+mn-ea"/>
                <a:cs typeface="+mn-cs"/>
              </a:rPr>
              <a:t>prezzo</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kern="1200" noProof="0" dirty="0" smtClean="0">
              <a:solidFill>
                <a:schemeClr val="tx1"/>
              </a:solidFill>
              <a:effectLst/>
              <a:latin typeface="+mn-lt"/>
              <a:ea typeface="+mn-ea"/>
              <a:cs typeface="+mn-cs"/>
            </a:endParaRPr>
          </a:p>
          <a:p>
            <a:endParaRPr lang="it-IT" sz="1200" kern="1200" dirty="0" smtClean="0">
              <a:solidFill>
                <a:schemeClr val="tx1"/>
              </a:solidFill>
              <a:effectLst/>
              <a:latin typeface="+mn-lt"/>
              <a:ea typeface="+mn-ea"/>
              <a:cs typeface="+mn-cs"/>
            </a:endParaRPr>
          </a:p>
          <a:p>
            <a:pPr marL="0" indent="0">
              <a:buFont typeface="+mj-lt"/>
              <a:buNone/>
            </a:pPr>
            <a:endParaRPr lang="it-IT" sz="1200" b="0" i="0" u="none" strike="noStrike" kern="1200" baseline="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15</a:t>
            </a:fld>
            <a:endParaRPr lang="it-IT"/>
          </a:p>
        </p:txBody>
      </p:sp>
    </p:spTree>
    <p:extLst>
      <p:ext uri="{BB962C8B-B14F-4D97-AF65-F5344CB8AC3E}">
        <p14:creationId xmlns:p14="http://schemas.microsoft.com/office/powerpoint/2010/main" val="3909837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smtClean="0"/>
              <a:t>AUDIO</a:t>
            </a:r>
          </a:p>
          <a:p>
            <a:pPr marL="228600" indent="-228600">
              <a:buFont typeface="+mj-lt"/>
              <a:buAutoNum type="arabicPeriod"/>
            </a:pPr>
            <a:r>
              <a:rPr lang="en-US" sz="1200" kern="1200" dirty="0" smtClean="0">
                <a:solidFill>
                  <a:schemeClr val="tx1"/>
                </a:solidFill>
                <a:effectLst/>
                <a:latin typeface="+mn-lt"/>
                <a:ea typeface="+mn-ea"/>
                <a:cs typeface="+mn-cs"/>
              </a:rPr>
              <a:t>A quale </a:t>
            </a:r>
            <a:r>
              <a:rPr lang="en-US" sz="1200" kern="1200" dirty="0" err="1" smtClean="0">
                <a:solidFill>
                  <a:schemeClr val="tx1"/>
                </a:solidFill>
                <a:effectLst/>
                <a:latin typeface="+mn-lt"/>
                <a:ea typeface="+mn-ea"/>
                <a:cs typeface="+mn-cs"/>
              </a:rPr>
              <a:t>scopo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può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essere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usata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questa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grande</a:t>
            </a:r>
            <a:r>
              <a:rPr lang="en-US" sz="1200" kern="1200" dirty="0" smtClean="0">
                <a:solidFill>
                  <a:schemeClr val="tx1"/>
                </a:solidFill>
                <a:effectLst/>
                <a:latin typeface="+mn-lt"/>
                <a:ea typeface="+mn-ea"/>
                <a:cs typeface="+mn-cs"/>
              </a:rPr>
              <a:t> mole di </a:t>
            </a:r>
            <a:r>
              <a:rPr lang="en-US" sz="1200" kern="1200" dirty="0" err="1" smtClean="0">
                <a:solidFill>
                  <a:schemeClr val="tx1"/>
                </a:solidFill>
                <a:effectLst/>
                <a:latin typeface="+mn-lt"/>
                <a:ea typeface="+mn-ea"/>
                <a:cs typeface="+mn-cs"/>
              </a:rPr>
              <a:t>dati</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Si può trattare di :</a:t>
            </a:r>
          </a:p>
          <a:p>
            <a:pPr marL="228600" indent="-228600">
              <a:buFont typeface="+mj-lt"/>
              <a:buAutoNum type="arabicPeriod"/>
            </a:pPr>
            <a:r>
              <a:rPr lang="it-IT" sz="1200" kern="1200" dirty="0" smtClean="0">
                <a:solidFill>
                  <a:schemeClr val="tx1"/>
                </a:solidFill>
                <a:effectLst/>
                <a:latin typeface="+mn-lt"/>
                <a:ea typeface="+mn-ea"/>
                <a:cs typeface="+mn-cs"/>
              </a:rPr>
              <a:t>finalità nobili, come </a:t>
            </a:r>
            <a:r>
              <a:rPr lang="en-US" sz="1200" kern="1200" dirty="0" err="1" smtClean="0">
                <a:solidFill>
                  <a:schemeClr val="tx1"/>
                </a:solidFill>
                <a:effectLst/>
                <a:latin typeface="+mn-lt"/>
                <a:ea typeface="+mn-ea"/>
                <a:cs typeface="+mn-cs"/>
              </a:rPr>
              <a:t>prevenire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infezioni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reparti</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neonatologia</a:t>
            </a:r>
            <a:endParaRPr lang="it-IT"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err="1" smtClean="0">
                <a:solidFill>
                  <a:schemeClr val="tx1"/>
                </a:solidFill>
                <a:effectLst/>
                <a:latin typeface="+mn-lt"/>
                <a:ea typeface="+mn-ea"/>
                <a:cs typeface="+mn-cs"/>
              </a:rPr>
              <a:t>finalità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utili</a:t>
            </a:r>
            <a:r>
              <a:rPr lang="en-US" sz="1200" kern="1200" dirty="0" smtClean="0">
                <a:solidFill>
                  <a:schemeClr val="tx1"/>
                </a:solidFill>
                <a:effectLst/>
                <a:latin typeface="+mn-lt"/>
                <a:ea typeface="+mn-ea"/>
                <a:cs typeface="+mn-cs"/>
              </a:rPr>
              <a:t>, come </a:t>
            </a:r>
            <a:r>
              <a:rPr lang="en-US" sz="1200" kern="1200" dirty="0" err="1" smtClean="0">
                <a:solidFill>
                  <a:schemeClr val="tx1"/>
                </a:solidFill>
                <a:effectLst/>
                <a:latin typeface="+mn-lt"/>
                <a:ea typeface="+mn-ea"/>
                <a:cs typeface="+mn-cs"/>
              </a:rPr>
              <a:t>identificare</a:t>
            </a:r>
            <a:r>
              <a:rPr lang="en-US" sz="1200" kern="1200" dirty="0" smtClean="0">
                <a:solidFill>
                  <a:schemeClr val="tx1"/>
                </a:solidFill>
                <a:effectLst/>
                <a:latin typeface="+mn-lt"/>
                <a:ea typeface="+mn-ea"/>
                <a:cs typeface="+mn-cs"/>
              </a:rPr>
              <a:t> la </a:t>
            </a:r>
            <a:r>
              <a:rPr lang="en-US" sz="1200" kern="1200" dirty="0" err="1" smtClean="0">
                <a:solidFill>
                  <a:schemeClr val="tx1"/>
                </a:solidFill>
                <a:effectLst/>
                <a:latin typeface="+mn-lt"/>
                <a:ea typeface="+mn-ea"/>
                <a:cs typeface="+mn-cs"/>
              </a:rPr>
              <a:t>ragione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scarsa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qualità</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linea</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produzione</a:t>
            </a:r>
            <a:endParaRPr lang="it-IT"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err="1" smtClean="0">
                <a:solidFill>
                  <a:schemeClr val="tx1"/>
                </a:solidFill>
                <a:effectLst/>
                <a:latin typeface="+mn-lt"/>
                <a:ea typeface="+mn-ea"/>
                <a:cs typeface="+mn-cs"/>
              </a:rPr>
              <a:t>scopi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leciti</a:t>
            </a:r>
            <a:r>
              <a:rPr lang="en-US" sz="1200" kern="1200" dirty="0" smtClean="0">
                <a:solidFill>
                  <a:schemeClr val="tx1"/>
                </a:solidFill>
                <a:effectLst/>
                <a:latin typeface="+mn-lt"/>
                <a:ea typeface="+mn-ea"/>
                <a:cs typeface="+mn-cs"/>
              </a:rPr>
              <a:t>: come </a:t>
            </a:r>
            <a:r>
              <a:rPr lang="en-US" sz="1200" kern="1200" dirty="0" err="1" smtClean="0">
                <a:solidFill>
                  <a:schemeClr val="tx1"/>
                </a:solidFill>
                <a:effectLst/>
                <a:latin typeface="+mn-lt"/>
                <a:ea typeface="+mn-ea"/>
                <a:cs typeface="+mn-cs"/>
              </a:rPr>
              <a:t>verificare</a:t>
            </a:r>
            <a:r>
              <a:rPr lang="en-US" sz="1200" kern="1200" dirty="0" smtClean="0">
                <a:solidFill>
                  <a:schemeClr val="tx1"/>
                </a:solidFill>
                <a:effectLst/>
                <a:latin typeface="+mn-lt"/>
                <a:ea typeface="+mn-ea"/>
                <a:cs typeface="+mn-cs"/>
              </a:rPr>
              <a:t> la </a:t>
            </a:r>
            <a:r>
              <a:rPr lang="en-US" sz="1200" kern="1200" dirty="0" err="1" smtClean="0">
                <a:solidFill>
                  <a:schemeClr val="tx1"/>
                </a:solidFill>
                <a:effectLst/>
                <a:latin typeface="+mn-lt"/>
                <a:ea typeface="+mn-ea"/>
                <a:cs typeface="+mn-cs"/>
              </a:rPr>
              <a:t>solidità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finanziaria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propria</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altrui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azienda</a:t>
            </a:r>
            <a:endParaRPr lang="it-IT"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ma </a:t>
            </a:r>
            <a:r>
              <a:rPr lang="en-US" sz="1200" kern="1200" dirty="0" err="1" smtClean="0">
                <a:solidFill>
                  <a:schemeClr val="tx1"/>
                </a:solidFill>
                <a:effectLst/>
                <a:latin typeface="+mn-lt"/>
                <a:ea typeface="+mn-ea"/>
                <a:cs typeface="+mn-cs"/>
              </a:rPr>
              <a:t>anche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scopi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discutibili</a:t>
            </a:r>
            <a:r>
              <a:rPr lang="en-US" sz="1200" kern="1200" dirty="0" smtClean="0">
                <a:solidFill>
                  <a:schemeClr val="tx1"/>
                </a:solidFill>
                <a:effectLst/>
                <a:latin typeface="+mn-lt"/>
                <a:ea typeface="+mn-ea"/>
                <a:cs typeface="+mn-cs"/>
              </a:rPr>
              <a:t> </a:t>
            </a:r>
          </a:p>
          <a:p>
            <a:pPr marL="228600" lvl="0" indent="-228600">
              <a:buFont typeface="+mj-lt"/>
              <a:buAutoNum type="arabicPeriod"/>
            </a:pPr>
            <a:r>
              <a:rPr lang="en-US" sz="1200" kern="1200" dirty="0" smtClean="0">
                <a:solidFill>
                  <a:schemeClr val="tx1"/>
                </a:solidFill>
                <a:effectLst/>
                <a:latin typeface="+mn-lt"/>
                <a:ea typeface="+mn-ea"/>
                <a:cs typeface="+mn-cs"/>
              </a:rPr>
              <a:t>o </a:t>
            </a:r>
            <a:r>
              <a:rPr lang="en-US" sz="1200" kern="1200" dirty="0" err="1" smtClean="0">
                <a:solidFill>
                  <a:schemeClr val="tx1"/>
                </a:solidFill>
                <a:effectLst/>
                <a:latin typeface="+mn-lt"/>
                <a:ea typeface="+mn-ea"/>
                <a:cs typeface="+mn-cs"/>
              </a:rPr>
              <a:t>addirittura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illeciti</a:t>
            </a:r>
            <a:r>
              <a:rPr lang="en-US" sz="1200" kern="1200" dirty="0" smtClean="0">
                <a:solidFill>
                  <a:schemeClr val="tx1"/>
                </a:solidFill>
                <a:effectLst/>
                <a:latin typeface="+mn-lt"/>
                <a:ea typeface="+mn-ea"/>
                <a:cs typeface="+mn-cs"/>
              </a:rPr>
              <a:t>, come </a:t>
            </a:r>
            <a:r>
              <a:rPr lang="en-US" sz="1200" kern="1200" dirty="0" err="1" smtClean="0">
                <a:solidFill>
                  <a:schemeClr val="tx1"/>
                </a:solidFill>
                <a:effectLst/>
                <a:latin typeface="+mn-lt"/>
                <a:ea typeface="+mn-ea"/>
                <a:cs typeface="+mn-cs"/>
              </a:rPr>
              <a:t>sottrarre</a:t>
            </a:r>
            <a:r>
              <a:rPr lang="en-US" sz="1200" kern="1200" dirty="0" smtClean="0">
                <a:solidFill>
                  <a:schemeClr val="tx1"/>
                </a:solidFill>
                <a:effectLst/>
                <a:latin typeface="+mn-lt"/>
                <a:ea typeface="+mn-ea"/>
                <a:cs typeface="+mn-cs"/>
              </a:rPr>
              <a:t> un </a:t>
            </a:r>
            <a:r>
              <a:rPr lang="en-US" sz="1200" kern="1200" dirty="0" err="1" smtClean="0">
                <a:solidFill>
                  <a:schemeClr val="tx1"/>
                </a:solidFill>
                <a:effectLst/>
                <a:latin typeface="+mn-lt"/>
                <a:ea typeface="+mn-ea"/>
                <a:cs typeface="+mn-cs"/>
              </a:rPr>
              <a:t>brevetto</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usare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profilo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propria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azienda</a:t>
            </a:r>
            <a:r>
              <a:rPr lang="en-US" sz="1200" kern="1200" dirty="0" smtClean="0">
                <a:solidFill>
                  <a:schemeClr val="tx1"/>
                </a:solidFill>
                <a:effectLst/>
                <a:latin typeface="+mn-lt"/>
                <a:ea typeface="+mn-ea"/>
                <a:cs typeface="+mn-cs"/>
              </a:rPr>
              <a:t> per </a:t>
            </a:r>
            <a:r>
              <a:rPr lang="en-US" sz="1200" kern="1200" dirty="0" err="1" smtClean="0">
                <a:solidFill>
                  <a:schemeClr val="tx1"/>
                </a:solidFill>
                <a:effectLst/>
                <a:latin typeface="+mn-lt"/>
                <a:ea typeface="+mn-ea"/>
                <a:cs typeface="+mn-cs"/>
              </a:rPr>
              <a:t>sottrarle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clienti</a:t>
            </a:r>
            <a:r>
              <a:rPr lang="en-US" sz="1200" kern="1200" dirty="0" smtClean="0">
                <a:solidFill>
                  <a:schemeClr val="tx1"/>
                </a:solidFill>
                <a:effectLst/>
                <a:latin typeface="+mn-lt"/>
                <a:ea typeface="+mn-ea"/>
                <a:cs typeface="+mn-cs"/>
              </a:rPr>
              <a:t> e/o </a:t>
            </a:r>
            <a:r>
              <a:rPr lang="en-US" sz="1200" kern="1200" dirty="0" err="1" smtClean="0">
                <a:solidFill>
                  <a:schemeClr val="tx1"/>
                </a:solidFill>
                <a:effectLst/>
                <a:latin typeface="+mn-lt"/>
                <a:ea typeface="+mn-ea"/>
                <a:cs typeface="+mn-cs"/>
              </a:rPr>
              <a:t>screditarla</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indent="-228600">
              <a:buFont typeface="+mj-lt"/>
              <a:buAutoNum type="arabicPeriod"/>
            </a:pPr>
            <a:r>
              <a:rPr lang="it-IT" sz="1200" kern="1200" dirty="0" smtClean="0">
                <a:solidFill>
                  <a:schemeClr val="tx1"/>
                </a:solidFill>
                <a:effectLst/>
                <a:latin typeface="+mn-lt"/>
                <a:ea typeface="+mn-ea"/>
                <a:cs typeface="+mn-cs"/>
              </a:rPr>
              <a:t>Non si può fermare 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flusso</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dati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esce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dalla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propria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azienda</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va</a:t>
            </a:r>
            <a:r>
              <a:rPr lang="en-US" sz="1200" kern="1200" dirty="0" smtClean="0">
                <a:solidFill>
                  <a:schemeClr val="tx1"/>
                </a:solidFill>
                <a:effectLst/>
                <a:latin typeface="+mn-lt"/>
                <a:ea typeface="+mn-ea"/>
                <a:cs typeface="+mn-cs"/>
              </a:rPr>
              <a:t> ad </a:t>
            </a:r>
            <a:r>
              <a:rPr lang="en-US" sz="1200" kern="1200" dirty="0" err="1" smtClean="0">
                <a:solidFill>
                  <a:schemeClr val="tx1"/>
                </a:solidFill>
                <a:effectLst/>
                <a:latin typeface="+mn-lt"/>
                <a:ea typeface="+mn-ea"/>
                <a:cs typeface="+mn-cs"/>
              </a:rPr>
              <a:t>alimentare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Big Data, </a:t>
            </a:r>
          </a:p>
          <a:p>
            <a:pPr marL="228600" indent="-228600">
              <a:buFont typeface="+mj-lt"/>
              <a:buAutoNum type="arabicPeriod"/>
            </a:pPr>
            <a:r>
              <a:rPr lang="en-US" sz="1200" kern="1200" dirty="0" err="1" smtClean="0">
                <a:solidFill>
                  <a:schemeClr val="tx1"/>
                </a:solidFill>
                <a:effectLst/>
                <a:latin typeface="+mn-lt"/>
                <a:ea typeface="+mn-ea"/>
                <a:cs typeface="+mn-cs"/>
              </a:rPr>
              <a:t>tanto</a:t>
            </a:r>
            <a:r>
              <a:rPr lang="en-US" sz="1200" kern="1200" dirty="0" smtClean="0">
                <a:solidFill>
                  <a:schemeClr val="tx1"/>
                </a:solidFill>
                <a:effectLst/>
                <a:latin typeface="+mn-lt"/>
                <a:ea typeface="+mn-ea"/>
                <a:cs typeface="+mn-cs"/>
              </a:rPr>
              <a:t> vale </a:t>
            </a:r>
            <a:r>
              <a:rPr lang="en-US" sz="1200" kern="1200" dirty="0" err="1" smtClean="0">
                <a:solidFill>
                  <a:schemeClr val="tx1"/>
                </a:solidFill>
                <a:effectLst/>
                <a:latin typeface="+mn-lt"/>
                <a:ea typeface="+mn-ea"/>
                <a:cs typeface="+mn-cs"/>
              </a:rPr>
              <a:t>quindi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utilizzarlo</a:t>
            </a:r>
            <a:r>
              <a:rPr lang="en-US" sz="1200" kern="1200" dirty="0" smtClean="0">
                <a:solidFill>
                  <a:schemeClr val="tx1"/>
                </a:solidFill>
                <a:effectLst/>
                <a:latin typeface="+mn-lt"/>
                <a:ea typeface="+mn-ea"/>
                <a:cs typeface="+mn-cs"/>
              </a:rPr>
              <a:t> per </a:t>
            </a:r>
            <a:r>
              <a:rPr lang="en-US" sz="1200" kern="1200" dirty="0" err="1" smtClean="0">
                <a:solidFill>
                  <a:schemeClr val="tx1"/>
                </a:solidFill>
                <a:effectLst/>
                <a:latin typeface="+mn-lt"/>
                <a:ea typeface="+mn-ea"/>
                <a:cs typeface="+mn-cs"/>
              </a:rPr>
              <a:t>scopi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utili</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leciti</a:t>
            </a:r>
            <a:r>
              <a:rPr lang="en-US" sz="1200" kern="1200" dirty="0" smtClean="0">
                <a:solidFill>
                  <a:schemeClr val="tx1"/>
                </a:solidFill>
                <a:effectLst/>
                <a:latin typeface="+mn-lt"/>
                <a:ea typeface="+mn-ea"/>
                <a:cs typeface="+mn-cs"/>
              </a:rPr>
              <a:t>.</a:t>
            </a:r>
          </a:p>
          <a:p>
            <a:pPr marL="228600" indent="-228600">
              <a:buFont typeface="+mj-lt"/>
              <a:buAutoNum type="arabicPeriod"/>
            </a:pPr>
            <a:endParaRPr lang="en-US" sz="1200" kern="1200" dirty="0" smtClean="0">
              <a:solidFill>
                <a:schemeClr val="tx1"/>
              </a:solidFill>
              <a:effectLst/>
              <a:latin typeface="+mn-lt"/>
              <a:ea typeface="+mn-ea"/>
              <a:cs typeface="+mn-cs"/>
            </a:endParaRPr>
          </a:p>
          <a:p>
            <a:pPr marL="228600" indent="-228600">
              <a:buFont typeface="+mj-lt"/>
              <a:buAutoNum type="arabicPeriod"/>
            </a:pPr>
            <a:endParaRPr lang="it-IT"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it-IT" dirty="0" smtClean="0"/>
          </a:p>
        </p:txBody>
      </p:sp>
      <p:sp>
        <p:nvSpPr>
          <p:cNvPr id="4" name="Segnaposto numero diapositiva 3"/>
          <p:cNvSpPr>
            <a:spLocks noGrp="1"/>
          </p:cNvSpPr>
          <p:nvPr>
            <p:ph type="sldNum" sz="quarter" idx="10"/>
          </p:nvPr>
        </p:nvSpPr>
        <p:spPr/>
        <p:txBody>
          <a:bodyPr/>
          <a:lstStyle/>
          <a:p>
            <a:fld id="{676BEB06-CD59-4FDF-9C41-A98B09EE3869}" type="slidenum">
              <a:rPr lang="it-IT" smtClean="0"/>
              <a:t>16</a:t>
            </a:fld>
            <a:endParaRPr lang="it-IT"/>
          </a:p>
        </p:txBody>
      </p:sp>
    </p:spTree>
    <p:extLst>
      <p:ext uri="{BB962C8B-B14F-4D97-AF65-F5344CB8AC3E}">
        <p14:creationId xmlns:p14="http://schemas.microsoft.com/office/powerpoint/2010/main" val="3283387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0" i="0" u="none" strike="noStrike" kern="1200" baseline="0" dirty="0" smtClean="0">
                <a:solidFill>
                  <a:schemeClr val="tx1"/>
                </a:solidFill>
                <a:latin typeface="+mn-lt"/>
                <a:ea typeface="+mn-ea"/>
                <a:cs typeface="+mn-cs"/>
              </a:rPr>
              <a:t>Quali sono le implicazioni di sicurezza dei big data? Eccoli sintetizzati in questa tabella tutta da leggere!</a:t>
            </a:r>
          </a:p>
          <a:p>
            <a:pPr marL="228600" indent="-228600">
              <a:buFont typeface="+mj-lt"/>
              <a:buAutoNum type="arabicPeriod"/>
            </a:pPr>
            <a:endParaRPr lang="it-IT" sz="1200" b="0" i="0" u="none" strike="noStrike" kern="1200" baseline="0" dirty="0" smtClean="0">
              <a:solidFill>
                <a:schemeClr val="tx1"/>
              </a:solidFill>
              <a:latin typeface="+mn-lt"/>
              <a:ea typeface="+mn-ea"/>
              <a:cs typeface="+mn-cs"/>
            </a:endParaRPr>
          </a:p>
          <a:p>
            <a:endParaRPr lang="it-IT" sz="1200" dirty="0" smtClean="0">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17</a:t>
            </a:fld>
            <a:endParaRPr lang="it-IT"/>
          </a:p>
        </p:txBody>
      </p:sp>
    </p:spTree>
    <p:extLst>
      <p:ext uri="{BB962C8B-B14F-4D97-AF65-F5344CB8AC3E}">
        <p14:creationId xmlns:p14="http://schemas.microsoft.com/office/powerpoint/2010/main" val="2770733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nSpc>
                <a:spcPct val="150000"/>
              </a:lnSpc>
              <a:buFont typeface="+mj-lt"/>
              <a:buNone/>
            </a:pPr>
            <a:r>
              <a:rPr lang="it-IT" sz="1200" kern="1200" dirty="0" smtClean="0">
                <a:solidFill>
                  <a:schemeClr val="tx1"/>
                </a:solidFill>
                <a:latin typeface="Garamond"/>
                <a:ea typeface="+mn-ea"/>
                <a:cs typeface="Garamond"/>
              </a:rPr>
              <a:t>AUDIO</a:t>
            </a:r>
          </a:p>
          <a:p>
            <a:pPr marL="228600" indent="-228600">
              <a:buFont typeface="+mj-lt"/>
              <a:buAutoNum type="arabicPeriod"/>
            </a:pPr>
            <a:r>
              <a:rPr lang="en-US" sz="1200" kern="1200" dirty="0" smtClean="0">
                <a:solidFill>
                  <a:schemeClr val="tx1"/>
                </a:solidFill>
                <a:effectLst/>
                <a:latin typeface="+mn-lt"/>
                <a:ea typeface="+mn-ea"/>
                <a:cs typeface="+mn-cs"/>
              </a:rPr>
              <a:t>La </a:t>
            </a:r>
            <a:r>
              <a:rPr lang="en-US" sz="1200" kern="1200" dirty="0" err="1" smtClean="0">
                <a:solidFill>
                  <a:schemeClr val="tx1"/>
                </a:solidFill>
                <a:effectLst/>
                <a:latin typeface="+mn-lt"/>
                <a:ea typeface="+mn-ea"/>
                <a:cs typeface="+mn-cs"/>
              </a:rPr>
              <a:t>condizione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basilare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perché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un’azienda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possa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raggiungere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propri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obiettivi</a:t>
            </a:r>
            <a:r>
              <a:rPr lang="en-US" sz="1200" kern="1200" dirty="0" smtClean="0">
                <a:solidFill>
                  <a:schemeClr val="tx1"/>
                </a:solidFill>
                <a:effectLst/>
                <a:latin typeface="+mn-lt"/>
                <a:ea typeface="+mn-ea"/>
                <a:cs typeface="+mn-cs"/>
              </a:rPr>
              <a:t> </a:t>
            </a:r>
          </a:p>
          <a:p>
            <a:pPr marL="228600" indent="-228600">
              <a:buFont typeface="+mj-lt"/>
              <a:buAutoNum type="arabicPeriod"/>
            </a:pPr>
            <a:r>
              <a:rPr lang="en-US" sz="1200" kern="1200" dirty="0" smtClean="0">
                <a:solidFill>
                  <a:schemeClr val="tx1"/>
                </a:solidFill>
                <a:effectLst/>
                <a:latin typeface="+mn-lt"/>
                <a:ea typeface="+mn-ea"/>
                <a:cs typeface="+mn-cs"/>
              </a:rPr>
              <a:t>è </a:t>
            </a:r>
            <a:r>
              <a:rPr lang="en-US" sz="1200" kern="1200" dirty="0" err="1" smtClean="0">
                <a:solidFill>
                  <a:schemeClr val="tx1"/>
                </a:solidFill>
                <a:effectLst/>
                <a:latin typeface="+mn-lt"/>
                <a:ea typeface="+mn-ea"/>
                <a:cs typeface="+mn-cs"/>
              </a:rPr>
              <a:t>avere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continuità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nelle</a:t>
            </a:r>
            <a:r>
              <a:rPr lang="en-US" sz="1200" kern="1200" dirty="0" smtClean="0">
                <a:solidFill>
                  <a:schemeClr val="tx1"/>
                </a:solidFill>
                <a:effectLst/>
                <a:latin typeface="+mn-lt"/>
                <a:ea typeface="+mn-ea"/>
                <a:cs typeface="+mn-cs"/>
              </a:rPr>
              <a:t> sue </a:t>
            </a:r>
            <a:r>
              <a:rPr lang="en-US" sz="1200" kern="1200" dirty="0" err="1" smtClean="0">
                <a:solidFill>
                  <a:schemeClr val="tx1"/>
                </a:solidFill>
                <a:effectLst/>
                <a:latin typeface="+mn-lt"/>
                <a:ea typeface="+mn-ea"/>
                <a:cs typeface="+mn-cs"/>
              </a:rPr>
              <a:t>attività</a:t>
            </a:r>
            <a:r>
              <a:rPr lang="en-US" sz="1200" kern="1200" dirty="0" smtClean="0">
                <a:solidFill>
                  <a:schemeClr val="tx1"/>
                </a:solidFill>
                <a:effectLst/>
                <a:latin typeface="+mn-lt"/>
                <a:ea typeface="+mn-ea"/>
                <a:cs typeface="+mn-cs"/>
              </a:rPr>
              <a:t> operative. Ma in </a:t>
            </a:r>
            <a:r>
              <a:rPr lang="en-US" sz="1200" kern="1200" dirty="0" err="1" smtClean="0">
                <a:solidFill>
                  <a:schemeClr val="tx1"/>
                </a:solidFill>
                <a:effectLst/>
                <a:latin typeface="+mn-lt"/>
                <a:ea typeface="+mn-ea"/>
                <a:cs typeface="+mn-cs"/>
              </a:rPr>
              <a:t>realtà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quotidianamente</a:t>
            </a:r>
            <a:r>
              <a:rPr lang="en-US" sz="1200" kern="1200" dirty="0" smtClean="0">
                <a:solidFill>
                  <a:schemeClr val="tx1"/>
                </a:solidFill>
                <a:effectLst/>
                <a:latin typeface="+mn-lt"/>
                <a:ea typeface="+mn-ea"/>
                <a:cs typeface="+mn-cs"/>
              </a:rPr>
              <a:t> le </a:t>
            </a:r>
            <a:r>
              <a:rPr lang="en-US" sz="1200" kern="1200" dirty="0" err="1" smtClean="0">
                <a:solidFill>
                  <a:schemeClr val="tx1"/>
                </a:solidFill>
                <a:effectLst/>
                <a:latin typeface="+mn-lt"/>
                <a:ea typeface="+mn-ea"/>
                <a:cs typeface="+mn-cs"/>
              </a:rPr>
              <a:t>aziende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devono</a:t>
            </a:r>
            <a:r>
              <a:rPr lang="en-US" sz="1200" kern="1200" dirty="0" smtClean="0">
                <a:solidFill>
                  <a:schemeClr val="tx1"/>
                </a:solidFill>
                <a:effectLst/>
                <a:latin typeface="+mn-lt"/>
                <a:ea typeface="+mn-ea"/>
                <a:cs typeface="+mn-cs"/>
              </a:rPr>
              <a:t> fare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conti</a:t>
            </a:r>
            <a:r>
              <a:rPr lang="en-US" sz="1200" kern="1200" dirty="0" smtClean="0">
                <a:solidFill>
                  <a:schemeClr val="tx1"/>
                </a:solidFill>
                <a:effectLst/>
                <a:latin typeface="+mn-lt"/>
                <a:ea typeface="+mn-ea"/>
                <a:cs typeface="+mn-cs"/>
              </a:rPr>
              <a:t> con </a:t>
            </a:r>
          </a:p>
          <a:p>
            <a:pPr marL="228600" indent="-228600">
              <a:buFont typeface="+mj-lt"/>
              <a:buAutoNum type="arabicPeriod"/>
            </a:pPr>
            <a:r>
              <a:rPr lang="en-US" sz="1200" kern="1200" dirty="0" err="1" smtClean="0">
                <a:solidFill>
                  <a:schemeClr val="tx1"/>
                </a:solidFill>
                <a:effectLst/>
                <a:latin typeface="+mn-lt"/>
                <a:ea typeface="+mn-ea"/>
                <a:cs typeface="+mn-cs"/>
              </a:rPr>
              <a:t>eventi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potrebbero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interrompere</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condizionare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pesantemente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normale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funzionamento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diventa</a:t>
            </a:r>
            <a:r>
              <a:rPr lang="en-US" sz="1200" kern="1200" dirty="0" smtClean="0">
                <a:solidFill>
                  <a:schemeClr val="tx1"/>
                </a:solidFill>
                <a:effectLst/>
                <a:latin typeface="+mn-lt"/>
                <a:ea typeface="+mn-ea"/>
                <a:cs typeface="+mn-cs"/>
              </a:rPr>
              <a:t> un </a:t>
            </a:r>
            <a:r>
              <a:rPr lang="en-US" sz="1200" kern="1200" dirty="0" err="1" smtClean="0">
                <a:solidFill>
                  <a:schemeClr val="tx1"/>
                </a:solidFill>
                <a:effectLst/>
                <a:latin typeface="+mn-lt"/>
                <a:ea typeface="+mn-ea"/>
                <a:cs typeface="+mn-cs"/>
              </a:rPr>
              <a:t>problema</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continuità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operativa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l’interruzione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a:t>
            </a:r>
            <a:r>
              <a:rPr lang="en-US" sz="1200" kern="1200" dirty="0" smtClean="0">
                <a:solidFill>
                  <a:schemeClr val="tx1"/>
                </a:solidFill>
                <a:effectLst/>
                <a:latin typeface="+mn-lt"/>
                <a:ea typeface="+mn-ea"/>
                <a:cs typeface="+mn-cs"/>
              </a:rPr>
              <a:t> </a:t>
            </a:r>
          </a:p>
          <a:p>
            <a:pPr marL="228600" indent="-228600">
              <a:buFont typeface="+mj-lt"/>
              <a:buAutoNum type="arabicPeriod"/>
            </a:pPr>
            <a:r>
              <a:rPr lang="en-US" sz="1200" kern="1200" dirty="0" err="1" smtClean="0">
                <a:solidFill>
                  <a:schemeClr val="tx1"/>
                </a:solidFill>
                <a:effectLst/>
                <a:latin typeface="+mn-lt"/>
                <a:ea typeface="+mn-ea"/>
                <a:cs typeface="+mn-cs"/>
              </a:rPr>
              <a:t>oltre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tempi </a:t>
            </a:r>
            <a:r>
              <a:rPr lang="en-US" sz="1200" kern="1200" dirty="0" err="1" smtClean="0">
                <a:solidFill>
                  <a:schemeClr val="tx1"/>
                </a:solidFill>
                <a:effectLst/>
                <a:latin typeface="+mn-lt"/>
                <a:ea typeface="+mn-ea"/>
                <a:cs typeface="+mn-cs"/>
              </a:rPr>
              <a:t>accettabili</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rischia</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creare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problemi</a:t>
            </a:r>
            <a:r>
              <a:rPr lang="en-US" sz="1200" kern="1200" dirty="0" smtClean="0">
                <a:solidFill>
                  <a:schemeClr val="tx1"/>
                </a:solidFill>
                <a:effectLst/>
                <a:latin typeface="+mn-lt"/>
                <a:ea typeface="+mn-ea"/>
                <a:cs typeface="+mn-cs"/>
              </a:rPr>
              <a:t> al </a:t>
            </a:r>
            <a:r>
              <a:rPr lang="en-US" sz="1200" kern="1200" dirty="0" err="1" smtClean="0">
                <a:solidFill>
                  <a:schemeClr val="tx1"/>
                </a:solidFill>
                <a:effectLst/>
                <a:latin typeface="+mn-lt"/>
                <a:ea typeface="+mn-ea"/>
                <a:cs typeface="+mn-cs"/>
              </a:rPr>
              <a:t>normale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funzionamento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dell’organizzazione</a:t>
            </a:r>
            <a:r>
              <a:rPr lang="en-US"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a:t>
            </a:r>
            <a:r>
              <a:rPr lang="en-US" sz="1200" kern="1200" dirty="0" err="1" smtClean="0">
                <a:solidFill>
                  <a:schemeClr val="tx1"/>
                </a:solidFill>
                <a:effectLst/>
                <a:latin typeface="+mn-lt"/>
                <a:ea typeface="+mn-ea"/>
                <a:cs typeface="+mn-cs"/>
              </a:rPr>
              <a:t>questi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bisogna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trovare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soluzione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continuità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operativa</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indent="-228600">
              <a:buFont typeface="+mj-lt"/>
              <a:buAutoNum type="arabicPeriod"/>
            </a:pPr>
            <a:r>
              <a:rPr lang="en-US" sz="1200" kern="1200" dirty="0" smtClean="0">
                <a:solidFill>
                  <a:schemeClr val="tx1"/>
                </a:solidFill>
                <a:effectLst/>
                <a:latin typeface="+mn-lt"/>
                <a:ea typeface="+mn-ea"/>
                <a:cs typeface="+mn-cs"/>
              </a:rPr>
              <a:t>Per </a:t>
            </a:r>
            <a:r>
              <a:rPr lang="en-US" sz="1200" kern="1200" dirty="0" err="1" smtClean="0">
                <a:solidFill>
                  <a:schemeClr val="tx1"/>
                </a:solidFill>
                <a:effectLst/>
                <a:latin typeface="+mn-lt"/>
                <a:ea typeface="+mn-ea"/>
                <a:cs typeface="+mn-cs"/>
              </a:rPr>
              <a:t>continuità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operativa</a:t>
            </a:r>
            <a:r>
              <a:rPr lang="en-US" sz="1200" kern="1200" dirty="0" smtClean="0">
                <a:solidFill>
                  <a:schemeClr val="tx1"/>
                </a:solidFill>
                <a:effectLst/>
                <a:latin typeface="+mn-lt"/>
                <a:ea typeface="+mn-ea"/>
                <a:cs typeface="+mn-cs"/>
              </a:rPr>
              <a:t> o </a:t>
            </a:r>
            <a:r>
              <a:rPr lang="en-US" sz="1200" i="1" kern="1200" dirty="0" smtClean="0">
                <a:solidFill>
                  <a:schemeClr val="tx1"/>
                </a:solidFill>
                <a:effectLst/>
                <a:latin typeface="+mn-lt"/>
                <a:ea typeface="+mn-ea"/>
                <a:cs typeface="+mn-cs"/>
              </a:rPr>
              <a:t>Business continuity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quindi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può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intendere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l’insieme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azioni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messe</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atto</a:t>
            </a:r>
            <a:r>
              <a:rPr lang="en-US" sz="1200" kern="1200" dirty="0" smtClean="0">
                <a:solidFill>
                  <a:schemeClr val="tx1"/>
                </a:solidFill>
                <a:effectLst/>
                <a:latin typeface="+mn-lt"/>
                <a:ea typeface="+mn-ea"/>
                <a:cs typeface="+mn-cs"/>
              </a:rPr>
              <a:t> da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organizzazione</a:t>
            </a:r>
            <a:r>
              <a:rPr lang="en-US" sz="1200" kern="1200" dirty="0" smtClean="0">
                <a:solidFill>
                  <a:schemeClr val="tx1"/>
                </a:solidFill>
                <a:effectLst/>
                <a:latin typeface="+mn-lt"/>
                <a:ea typeface="+mn-ea"/>
                <a:cs typeface="+mn-cs"/>
              </a:rPr>
              <a:t> per </a:t>
            </a:r>
            <a:r>
              <a:rPr lang="en-US" sz="1200" kern="1200" dirty="0" err="1" smtClean="0">
                <a:solidFill>
                  <a:schemeClr val="tx1"/>
                </a:solidFill>
                <a:effectLst/>
                <a:latin typeface="+mn-lt"/>
                <a:ea typeface="+mn-ea"/>
                <a:cs typeface="+mn-cs"/>
              </a:rPr>
              <a:t>assicurare</a:t>
            </a:r>
            <a:r>
              <a:rPr lang="en-US" sz="1200" kern="1200" dirty="0" smtClean="0">
                <a:solidFill>
                  <a:schemeClr val="tx1"/>
                </a:solidFill>
                <a:effectLst/>
                <a:latin typeface="+mn-lt"/>
                <a:ea typeface="+mn-ea"/>
                <a:cs typeface="+mn-cs"/>
              </a:rPr>
              <a:t> un </a:t>
            </a:r>
            <a:r>
              <a:rPr lang="en-US" sz="1200" kern="1200" dirty="0" err="1" smtClean="0">
                <a:solidFill>
                  <a:schemeClr val="tx1"/>
                </a:solidFill>
                <a:effectLst/>
                <a:latin typeface="+mn-lt"/>
                <a:ea typeface="+mn-ea"/>
                <a:cs typeface="+mn-cs"/>
              </a:rPr>
              <a:t>determinato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livello</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operatività</a:t>
            </a:r>
            <a:r>
              <a:rPr lang="en-US" sz="1200" kern="1200" dirty="0" smtClean="0">
                <a:solidFill>
                  <a:schemeClr val="tx1"/>
                </a:solidFill>
                <a:effectLst/>
                <a:latin typeface="+mn-lt"/>
                <a:ea typeface="+mn-ea"/>
                <a:cs typeface="+mn-cs"/>
              </a:rPr>
              <a:t> o la </a:t>
            </a:r>
            <a:r>
              <a:rPr lang="en-US" sz="1200" kern="1200" dirty="0" err="1" smtClean="0">
                <a:solidFill>
                  <a:schemeClr val="tx1"/>
                </a:solidFill>
                <a:effectLst/>
                <a:latin typeface="+mn-lt"/>
                <a:ea typeface="+mn-ea"/>
                <a:cs typeface="+mn-cs"/>
              </a:rPr>
              <a:t>capacità</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ripristinare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l’operatività</a:t>
            </a:r>
            <a:r>
              <a:rPr lang="en-US" sz="1200" kern="1200" dirty="0" smtClean="0">
                <a:solidFill>
                  <a:schemeClr val="tx1"/>
                </a:solidFill>
                <a:effectLst/>
                <a:latin typeface="+mn-lt"/>
                <a:ea typeface="+mn-ea"/>
                <a:cs typeface="+mn-cs"/>
              </a:rPr>
              <a:t> in un </a:t>
            </a:r>
            <a:r>
              <a:rPr lang="en-US" sz="1200" kern="1200" dirty="0" err="1" smtClean="0">
                <a:solidFill>
                  <a:schemeClr val="tx1"/>
                </a:solidFill>
                <a:effectLst/>
                <a:latin typeface="+mn-lt"/>
                <a:ea typeface="+mn-ea"/>
                <a:cs typeface="+mn-cs"/>
              </a:rPr>
              <a:t>ragionevole</a:t>
            </a:r>
            <a:r>
              <a:rPr lang="en-US" sz="1200" kern="1200" dirty="0" smtClean="0">
                <a:solidFill>
                  <a:schemeClr val="tx1"/>
                </a:solidFill>
                <a:effectLst/>
                <a:latin typeface="+mn-lt"/>
                <a:ea typeface="+mn-ea"/>
                <a:cs typeface="+mn-cs"/>
              </a:rPr>
              <a:t> lasso di tempo </a:t>
            </a:r>
            <a:r>
              <a:rPr lang="en-US" sz="1200" kern="1200" dirty="0" err="1" smtClean="0">
                <a:solidFill>
                  <a:schemeClr val="tx1"/>
                </a:solidFill>
                <a:effectLst/>
                <a:latin typeface="+mn-lt"/>
                <a:ea typeface="+mn-ea"/>
                <a:cs typeface="+mn-cs"/>
              </a:rPr>
              <a:t>qualora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dovessero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verificarsi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eventi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dannosi</a:t>
            </a:r>
            <a:r>
              <a:rPr lang="en-US" sz="1200" kern="1200" dirty="0" smtClean="0">
                <a:solidFill>
                  <a:schemeClr val="tx1"/>
                </a:solidFill>
                <a:effectLst/>
                <a:latin typeface="+mn-lt"/>
                <a:ea typeface="+mn-ea"/>
                <a:cs typeface="+mn-cs"/>
              </a:rPr>
              <a:t>.</a:t>
            </a:r>
          </a:p>
          <a:p>
            <a:pPr marL="228600" indent="-228600">
              <a:buFont typeface="+mj-lt"/>
              <a:buAutoNum type="arabicPeriod"/>
            </a:pPr>
            <a:r>
              <a:rPr lang="en-US" sz="1200" kern="1200" dirty="0" err="1" smtClean="0">
                <a:solidFill>
                  <a:schemeClr val="tx1"/>
                </a:solidFill>
                <a:effectLst/>
                <a:latin typeface="+mn-lt"/>
                <a:ea typeface="+mn-ea"/>
                <a:cs typeface="+mn-cs"/>
              </a:rPr>
              <a:t>Quando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parla</a:t>
            </a:r>
            <a:r>
              <a:rPr lang="en-US" sz="1200" kern="1200" dirty="0" smtClean="0">
                <a:solidFill>
                  <a:schemeClr val="tx1"/>
                </a:solidFill>
                <a:effectLst/>
                <a:latin typeface="+mn-lt"/>
                <a:ea typeface="+mn-ea"/>
                <a:cs typeface="+mn-cs"/>
              </a:rPr>
              <a:t> di </a:t>
            </a:r>
            <a:r>
              <a:rPr lang="en-US" sz="1200" i="1" kern="1200" dirty="0" smtClean="0">
                <a:solidFill>
                  <a:schemeClr val="tx1"/>
                </a:solidFill>
                <a:effectLst/>
                <a:latin typeface="+mn-lt"/>
                <a:ea typeface="+mn-ea"/>
                <a:cs typeface="+mn-cs"/>
              </a:rPr>
              <a:t>Business continuity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fa </a:t>
            </a:r>
            <a:r>
              <a:rPr lang="en-US" sz="1200" kern="1200" dirty="0" err="1" smtClean="0">
                <a:solidFill>
                  <a:schemeClr val="tx1"/>
                </a:solidFill>
                <a:effectLst/>
                <a:latin typeface="+mn-lt"/>
                <a:ea typeface="+mn-ea"/>
                <a:cs typeface="+mn-cs"/>
              </a:rPr>
              <a:t>riferimento</a:t>
            </a:r>
            <a:r>
              <a:rPr lang="en-US" sz="1200" kern="1200" dirty="0" smtClean="0">
                <a:solidFill>
                  <a:schemeClr val="tx1"/>
                </a:solidFill>
                <a:effectLst/>
                <a:latin typeface="+mn-lt"/>
                <a:ea typeface="+mn-ea"/>
                <a:cs typeface="+mn-cs"/>
              </a:rPr>
              <a:t> ad </a:t>
            </a:r>
            <a:r>
              <a:rPr lang="en-US" sz="1200" kern="1200" dirty="0" err="1" smtClean="0">
                <a:solidFill>
                  <a:schemeClr val="tx1"/>
                </a:solidFill>
                <a:effectLst/>
                <a:latin typeface="+mn-lt"/>
                <a:ea typeface="+mn-ea"/>
                <a:cs typeface="+mn-cs"/>
              </a:rPr>
              <a:t>alcuni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elementi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fondamentali</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indent="-228600">
              <a:buFont typeface="+mj-lt"/>
              <a:buAutoNum type="arabicPeriod"/>
            </a:pPr>
            <a:r>
              <a:rPr lang="en-US" sz="1200" b="1" kern="1200" dirty="0" smtClean="0">
                <a:solidFill>
                  <a:schemeClr val="tx1"/>
                </a:solidFill>
                <a:effectLst/>
                <a:latin typeface="+mn-lt"/>
                <a:ea typeface="+mn-ea"/>
                <a:cs typeface="+mn-cs"/>
              </a:rPr>
              <a:t> - </a:t>
            </a:r>
            <a:r>
              <a:rPr lang="en-US" sz="1200" b="0" kern="1200" dirty="0" err="1" smtClean="0">
                <a:solidFill>
                  <a:schemeClr val="tx1"/>
                </a:solidFill>
                <a:effectLst/>
                <a:latin typeface="+mn-lt"/>
                <a:ea typeface="+mn-ea"/>
                <a:cs typeface="+mn-cs"/>
              </a:rPr>
              <a:t>resilienza</a:t>
            </a:r>
            <a:r>
              <a:rPr lang="en-US" sz="1200" b="0" kern="1200" dirty="0" smtClean="0">
                <a:solidFill>
                  <a:schemeClr val="tx1"/>
                </a:solidFill>
                <a:effectLst/>
                <a:latin typeface="+mn-lt"/>
                <a:ea typeface="+mn-ea"/>
                <a:cs typeface="+mn-cs"/>
              </a:rPr>
              <a:t>, </a:t>
            </a:r>
          </a:p>
          <a:p>
            <a:pPr marL="228600" indent="-228600">
              <a:buFont typeface="+mj-lt"/>
              <a:buAutoNum type="arabicPeriod"/>
            </a:pPr>
            <a:r>
              <a:rPr lang="en-US" sz="1200" b="0" kern="1200" dirty="0" err="1" smtClean="0">
                <a:solidFill>
                  <a:schemeClr val="tx1"/>
                </a:solidFill>
                <a:effectLst/>
                <a:latin typeface="+mn-lt"/>
                <a:ea typeface="+mn-ea"/>
                <a:cs typeface="+mn-cs"/>
              </a:rPr>
              <a:t>intesa</a:t>
            </a:r>
            <a:r>
              <a:rPr lang="en-US" sz="1200" b="0" kern="1200" dirty="0" smtClean="0">
                <a:solidFill>
                  <a:schemeClr val="tx1"/>
                </a:solidFill>
                <a:effectLst/>
                <a:latin typeface="+mn-lt"/>
                <a:ea typeface="+mn-ea"/>
                <a:cs typeface="+mn-cs"/>
              </a:rPr>
              <a:t> come la </a:t>
            </a:r>
            <a:r>
              <a:rPr lang="en-US" sz="1200" b="0" kern="1200" dirty="0" err="1" smtClean="0">
                <a:solidFill>
                  <a:schemeClr val="tx1"/>
                </a:solidFill>
                <a:effectLst/>
                <a:latin typeface="+mn-lt"/>
                <a:ea typeface="+mn-ea"/>
                <a:cs typeface="+mn-cs"/>
              </a:rPr>
              <a:t>capacità</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dei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processi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critici</a:t>
            </a:r>
            <a:r>
              <a:rPr lang="en-US" sz="1200" b="0" kern="1200" dirty="0" smtClean="0">
                <a:solidFill>
                  <a:schemeClr val="tx1"/>
                </a:solidFill>
                <a:effectLst/>
                <a:latin typeface="+mn-lt"/>
                <a:ea typeface="+mn-ea"/>
                <a:cs typeface="+mn-cs"/>
              </a:rPr>
              <a:t> e/o </a:t>
            </a:r>
            <a:r>
              <a:rPr lang="en-US" sz="1200" b="0" kern="1200" dirty="0" err="1" smtClean="0">
                <a:solidFill>
                  <a:schemeClr val="tx1"/>
                </a:solidFill>
                <a:effectLst/>
                <a:latin typeface="+mn-lt"/>
                <a:ea typeface="+mn-ea"/>
                <a:cs typeface="+mn-cs"/>
              </a:rPr>
              <a:t>delle</a:t>
            </a:r>
            <a:r>
              <a:rPr lang="en-US" sz="1200" b="0" kern="1200" dirty="0" smtClean="0">
                <a:solidFill>
                  <a:schemeClr val="tx1"/>
                </a:solidFill>
                <a:effectLst/>
                <a:latin typeface="+mn-lt"/>
                <a:ea typeface="+mn-ea"/>
                <a:cs typeface="+mn-cs"/>
              </a:rPr>
              <a:t> relative </a:t>
            </a:r>
            <a:r>
              <a:rPr lang="en-US" sz="1200" b="0" kern="1200" dirty="0" err="1" smtClean="0">
                <a:solidFill>
                  <a:schemeClr val="tx1"/>
                </a:solidFill>
                <a:effectLst/>
                <a:latin typeface="+mn-lt"/>
                <a:ea typeface="+mn-ea"/>
                <a:cs typeface="+mn-cs"/>
              </a:rPr>
              <a:t>infrastrutture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tra</a:t>
            </a:r>
            <a:r>
              <a:rPr lang="en-US" sz="1200" b="0" kern="1200" dirty="0" smtClean="0">
                <a:solidFill>
                  <a:schemeClr val="tx1"/>
                </a:solidFill>
                <a:effectLst/>
                <a:latin typeface="+mn-lt"/>
                <a:ea typeface="+mn-ea"/>
                <a:cs typeface="+mn-cs"/>
              </a:rPr>
              <a:t> cui </a:t>
            </a:r>
            <a:r>
              <a:rPr lang="en-US" sz="1200" b="0" kern="1200" dirty="0" err="1" smtClean="0">
                <a:solidFill>
                  <a:schemeClr val="tx1"/>
                </a:solidFill>
                <a:effectLst/>
                <a:latin typeface="+mn-lt"/>
                <a:ea typeface="+mn-ea"/>
                <a:cs typeface="+mn-cs"/>
              </a:rPr>
              <a:t>quelle</a:t>
            </a:r>
            <a:r>
              <a:rPr lang="en-US" sz="1200" b="0" kern="1200" dirty="0" smtClean="0">
                <a:solidFill>
                  <a:schemeClr val="tx1"/>
                </a:solidFill>
                <a:effectLst/>
                <a:latin typeface="+mn-lt"/>
                <a:ea typeface="+mn-ea"/>
                <a:cs typeface="+mn-cs"/>
              </a:rPr>
              <a:t> IT, di far </a:t>
            </a:r>
            <a:r>
              <a:rPr lang="en-US" sz="1200" b="0" kern="1200" dirty="0" err="1" smtClean="0">
                <a:solidFill>
                  <a:schemeClr val="tx1"/>
                </a:solidFill>
                <a:effectLst/>
                <a:latin typeface="+mn-lt"/>
                <a:ea typeface="+mn-ea"/>
                <a:cs typeface="+mn-cs"/>
              </a:rPr>
              <a:t>fronte</a:t>
            </a:r>
            <a:r>
              <a:rPr lang="en-US" sz="1200" b="0" kern="1200" dirty="0" smtClean="0">
                <a:solidFill>
                  <a:schemeClr val="tx1"/>
                </a:solidFill>
                <a:effectLst/>
                <a:latin typeface="+mn-lt"/>
                <a:ea typeface="+mn-ea"/>
                <a:cs typeface="+mn-cs"/>
              </a:rPr>
              <a:t> a </a:t>
            </a:r>
            <a:r>
              <a:rPr lang="en-US" sz="1200" b="0" kern="1200" dirty="0" err="1" smtClean="0">
                <a:solidFill>
                  <a:schemeClr val="tx1"/>
                </a:solidFill>
                <a:effectLst/>
                <a:latin typeface="+mn-lt"/>
                <a:ea typeface="+mn-ea"/>
                <a:cs typeface="+mn-cs"/>
              </a:rPr>
              <a:t>incidenti</a:t>
            </a:r>
            <a:r>
              <a:rPr lang="en-US" sz="1200" b="0" kern="1200" dirty="0" smtClean="0">
                <a:solidFill>
                  <a:schemeClr val="tx1"/>
                </a:solidFill>
                <a:effectLst/>
                <a:latin typeface="+mn-lt"/>
                <a:ea typeface="+mn-ea"/>
                <a:cs typeface="+mn-cs"/>
              </a:rPr>
              <a:t> o </a:t>
            </a:r>
            <a:r>
              <a:rPr lang="en-US" sz="1200" b="0" kern="1200" dirty="0" err="1" smtClean="0">
                <a:solidFill>
                  <a:schemeClr val="tx1"/>
                </a:solidFill>
                <a:effectLst/>
                <a:latin typeface="+mn-lt"/>
                <a:ea typeface="+mn-ea"/>
                <a:cs typeface="+mn-cs"/>
              </a:rPr>
              <a:t>eventi</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dannosi</a:t>
            </a:r>
            <a:r>
              <a:rPr lang="en-US" sz="1200" b="0" kern="1200" dirty="0" smtClean="0">
                <a:solidFill>
                  <a:schemeClr val="tx1"/>
                </a:solidFill>
                <a:effectLst/>
                <a:latin typeface="+mn-lt"/>
                <a:ea typeface="+mn-ea"/>
                <a:cs typeface="+mn-cs"/>
              </a:rPr>
              <a:t>;</a:t>
            </a:r>
            <a:endParaRPr lang="it-IT" sz="1200" b="0" kern="1200" dirty="0" smtClean="0">
              <a:solidFill>
                <a:schemeClr val="tx1"/>
              </a:solidFill>
              <a:effectLst/>
              <a:latin typeface="+mn-lt"/>
              <a:ea typeface="+mn-ea"/>
              <a:cs typeface="+mn-cs"/>
            </a:endParaRPr>
          </a:p>
          <a:p>
            <a:pPr marL="228600" indent="-228600">
              <a:buFont typeface="+mj-lt"/>
              <a:buAutoNum type="arabicPeriod"/>
            </a:pPr>
            <a:r>
              <a:rPr lang="en-US" sz="1200" b="0" kern="1200" dirty="0" smtClean="0">
                <a:solidFill>
                  <a:schemeClr val="tx1"/>
                </a:solidFill>
                <a:effectLst/>
                <a:latin typeface="+mn-lt"/>
                <a:ea typeface="+mn-ea"/>
                <a:cs typeface="+mn-cs"/>
              </a:rPr>
              <a:t> - </a:t>
            </a:r>
            <a:r>
              <a:rPr lang="en-US" sz="1200" b="0" kern="1200" dirty="0" err="1" smtClean="0">
                <a:solidFill>
                  <a:schemeClr val="tx1"/>
                </a:solidFill>
                <a:effectLst/>
                <a:latin typeface="+mn-lt"/>
                <a:ea typeface="+mn-ea"/>
                <a:cs typeface="+mn-cs"/>
              </a:rPr>
              <a:t>recupero</a:t>
            </a:r>
            <a:r>
              <a:rPr lang="en-US" sz="1200" b="0" kern="1200" dirty="0" smtClean="0">
                <a:solidFill>
                  <a:schemeClr val="tx1"/>
                </a:solidFill>
                <a:effectLst/>
                <a:latin typeface="+mn-lt"/>
                <a:ea typeface="+mn-ea"/>
                <a:cs typeface="+mn-cs"/>
              </a:rPr>
              <a:t>/</a:t>
            </a:r>
            <a:r>
              <a:rPr lang="en-US" sz="1200" b="0" kern="1200" dirty="0" err="1" smtClean="0">
                <a:solidFill>
                  <a:schemeClr val="tx1"/>
                </a:solidFill>
                <a:effectLst/>
                <a:latin typeface="+mn-lt"/>
                <a:ea typeface="+mn-ea"/>
                <a:cs typeface="+mn-cs"/>
              </a:rPr>
              <a:t>ripristino</a:t>
            </a:r>
            <a:r>
              <a:rPr lang="en-US" sz="1200" b="0" kern="1200" dirty="0" smtClean="0">
                <a:solidFill>
                  <a:schemeClr val="tx1"/>
                </a:solidFill>
                <a:effectLst/>
                <a:latin typeface="+mn-lt"/>
                <a:ea typeface="+mn-ea"/>
                <a:cs typeface="+mn-cs"/>
              </a:rPr>
              <a:t>, </a:t>
            </a:r>
          </a:p>
          <a:p>
            <a:pPr marL="228600" indent="-228600">
              <a:buFont typeface="+mj-lt"/>
              <a:buAutoNum type="arabicPeriod"/>
            </a:pPr>
            <a:r>
              <a:rPr lang="en-US" sz="1200" b="0" kern="1200" dirty="0" err="1" smtClean="0">
                <a:solidFill>
                  <a:schemeClr val="tx1"/>
                </a:solidFill>
                <a:effectLst/>
                <a:latin typeface="+mn-lt"/>
                <a:ea typeface="+mn-ea"/>
                <a:cs typeface="+mn-cs"/>
              </a:rPr>
              <a:t>intesa</a:t>
            </a:r>
            <a:r>
              <a:rPr lang="en-US" sz="1200" b="0" kern="1200" dirty="0" smtClean="0">
                <a:solidFill>
                  <a:schemeClr val="tx1"/>
                </a:solidFill>
                <a:effectLst/>
                <a:latin typeface="+mn-lt"/>
                <a:ea typeface="+mn-ea"/>
                <a:cs typeface="+mn-cs"/>
              </a:rPr>
              <a:t> come la </a:t>
            </a:r>
            <a:r>
              <a:rPr lang="en-US" sz="1200" b="0" kern="1200" dirty="0" err="1" smtClean="0">
                <a:solidFill>
                  <a:schemeClr val="tx1"/>
                </a:solidFill>
                <a:effectLst/>
                <a:latin typeface="+mn-lt"/>
                <a:ea typeface="+mn-ea"/>
                <a:cs typeface="+mn-cs"/>
              </a:rPr>
              <a:t>capacità</a:t>
            </a:r>
            <a:r>
              <a:rPr lang="en-US" sz="1200" b="0" kern="1200" dirty="0" smtClean="0">
                <a:solidFill>
                  <a:schemeClr val="tx1"/>
                </a:solidFill>
                <a:effectLst/>
                <a:latin typeface="+mn-lt"/>
                <a:ea typeface="+mn-ea"/>
                <a:cs typeface="+mn-cs"/>
              </a:rPr>
              <a:t> di </a:t>
            </a:r>
            <a:r>
              <a:rPr lang="en-US" sz="1200" b="0" kern="1200" dirty="0" err="1" smtClean="0">
                <a:solidFill>
                  <a:schemeClr val="tx1"/>
                </a:solidFill>
                <a:effectLst/>
                <a:latin typeface="+mn-lt"/>
                <a:ea typeface="+mn-ea"/>
                <a:cs typeface="+mn-cs"/>
              </a:rPr>
              <a:t>un’organizzazione</a:t>
            </a:r>
            <a:r>
              <a:rPr lang="en-US" sz="1200" b="0" kern="1200" dirty="0" smtClean="0">
                <a:solidFill>
                  <a:schemeClr val="tx1"/>
                </a:solidFill>
                <a:effectLst/>
                <a:latin typeface="+mn-lt"/>
                <a:ea typeface="+mn-ea"/>
                <a:cs typeface="+mn-cs"/>
              </a:rPr>
              <a:t> di </a:t>
            </a:r>
            <a:r>
              <a:rPr lang="en-US" sz="1200" b="0" kern="1200" dirty="0" err="1" smtClean="0">
                <a:solidFill>
                  <a:schemeClr val="tx1"/>
                </a:solidFill>
                <a:effectLst/>
                <a:latin typeface="+mn-lt"/>
                <a:ea typeface="+mn-ea"/>
                <a:cs typeface="+mn-cs"/>
              </a:rPr>
              <a:t>recuperare</a:t>
            </a:r>
            <a:r>
              <a:rPr lang="en-US" sz="1200" b="0" kern="1200" dirty="0" smtClean="0">
                <a:solidFill>
                  <a:schemeClr val="tx1"/>
                </a:solidFill>
                <a:effectLst/>
                <a:latin typeface="+mn-lt"/>
                <a:ea typeface="+mn-ea"/>
                <a:cs typeface="+mn-cs"/>
              </a:rPr>
              <a:t> o </a:t>
            </a:r>
            <a:r>
              <a:rPr lang="en-US" sz="1200" b="0" kern="1200" dirty="0" err="1" smtClean="0">
                <a:solidFill>
                  <a:schemeClr val="tx1"/>
                </a:solidFill>
                <a:effectLst/>
                <a:latin typeface="+mn-lt"/>
                <a:ea typeface="+mn-ea"/>
                <a:cs typeface="+mn-cs"/>
              </a:rPr>
              <a:t>ripristinare</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l’operatività</a:t>
            </a:r>
            <a:r>
              <a:rPr lang="en-US" sz="1200" b="0" kern="120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com’era</a:t>
            </a:r>
            <a:r>
              <a:rPr lang="en-US" sz="1200" b="0" kern="1200" dirty="0" smtClean="0">
                <a:solidFill>
                  <a:schemeClr val="tx1"/>
                </a:solidFill>
                <a:effectLst/>
                <a:latin typeface="+mn-lt"/>
                <a:ea typeface="+mn-ea"/>
                <a:cs typeface="+mn-cs"/>
              </a:rPr>
              <a:t> prima del </a:t>
            </a:r>
            <a:r>
              <a:rPr lang="en-US" sz="1200" b="0" kern="1200" dirty="0" err="1" smtClean="0">
                <a:solidFill>
                  <a:schemeClr val="tx1"/>
                </a:solidFill>
                <a:effectLst/>
                <a:latin typeface="+mn-lt"/>
                <a:ea typeface="+mn-ea"/>
                <a:cs typeface="+mn-cs"/>
              </a:rPr>
              <a:t>danno</a:t>
            </a:r>
            <a:r>
              <a:rPr lang="en-US" sz="1200" b="0" kern="1200" dirty="0" smtClean="0">
                <a:solidFill>
                  <a:schemeClr val="tx1"/>
                </a:solidFill>
                <a:effectLst/>
                <a:latin typeface="+mn-lt"/>
                <a:ea typeface="+mn-ea"/>
                <a:cs typeface="+mn-cs"/>
              </a:rPr>
              <a:t>;</a:t>
            </a:r>
            <a:endParaRPr lang="it-IT" sz="1200" b="0" kern="1200" dirty="0" smtClean="0">
              <a:solidFill>
                <a:schemeClr val="tx1"/>
              </a:solidFill>
              <a:effectLst/>
              <a:latin typeface="+mn-lt"/>
              <a:ea typeface="+mn-ea"/>
              <a:cs typeface="+mn-cs"/>
            </a:endParaRPr>
          </a:p>
          <a:p>
            <a:pPr marL="228600" indent="-228600">
              <a:buFont typeface="+mj-lt"/>
              <a:buAutoNum type="arabicPeriod"/>
            </a:pPr>
            <a:r>
              <a:rPr lang="it-IT" sz="1200" b="0" kern="1200" dirty="0" smtClean="0">
                <a:solidFill>
                  <a:schemeClr val="tx1"/>
                </a:solidFill>
                <a:effectLst/>
                <a:latin typeface="+mn-lt"/>
                <a:ea typeface="+mn-ea"/>
                <a:cs typeface="+mn-cs"/>
              </a:rPr>
              <a:t> -</a:t>
            </a:r>
            <a:r>
              <a:rPr lang="it-IT" sz="1200" b="0" kern="1200" baseline="0" dirty="0" smtClean="0">
                <a:solidFill>
                  <a:schemeClr val="tx1"/>
                </a:solidFill>
                <a:effectLst/>
                <a:latin typeface="+mn-lt"/>
                <a:ea typeface="+mn-ea"/>
                <a:cs typeface="+mn-cs"/>
              </a:rPr>
              <a:t> </a:t>
            </a:r>
            <a:r>
              <a:rPr lang="en-US" sz="1200" b="0" kern="1200" dirty="0" err="1" smtClean="0">
                <a:solidFill>
                  <a:schemeClr val="tx1"/>
                </a:solidFill>
                <a:effectLst/>
                <a:latin typeface="+mn-lt"/>
                <a:ea typeface="+mn-ea"/>
                <a:cs typeface="+mn-cs"/>
              </a:rPr>
              <a:t>riserva</a:t>
            </a:r>
            <a:r>
              <a:rPr lang="en-US" sz="1200" kern="1200" dirty="0" smtClean="0">
                <a:solidFill>
                  <a:schemeClr val="tx1"/>
                </a:solidFill>
                <a:effectLst/>
                <a:latin typeface="+mn-lt"/>
                <a:ea typeface="+mn-ea"/>
                <a:cs typeface="+mn-cs"/>
              </a:rPr>
              <a:t>,</a:t>
            </a:r>
          </a:p>
          <a:p>
            <a:pPr marL="228600" indent="-228600">
              <a:buFont typeface="+mj-lt"/>
              <a:buAutoNum type="arabicPeriod"/>
            </a:pPr>
            <a:r>
              <a:rPr lang="en-US" sz="1200" kern="1200" dirty="0" err="1" smtClean="0">
                <a:solidFill>
                  <a:schemeClr val="tx1"/>
                </a:solidFill>
                <a:effectLst/>
                <a:latin typeface="+mn-lt"/>
                <a:ea typeface="+mn-ea"/>
                <a:cs typeface="+mn-cs"/>
              </a:rPr>
              <a:t>intesa</a:t>
            </a:r>
            <a:r>
              <a:rPr lang="en-US" sz="1200" kern="1200" dirty="0" smtClean="0">
                <a:solidFill>
                  <a:schemeClr val="tx1"/>
                </a:solidFill>
                <a:effectLst/>
                <a:latin typeface="+mn-lt"/>
                <a:ea typeface="+mn-ea"/>
                <a:cs typeface="+mn-cs"/>
              </a:rPr>
              <a:t> come la </a:t>
            </a:r>
            <a:r>
              <a:rPr lang="en-US" sz="1200" kern="1200" dirty="0" err="1" smtClean="0">
                <a:solidFill>
                  <a:schemeClr val="tx1"/>
                </a:solidFill>
                <a:effectLst/>
                <a:latin typeface="+mn-lt"/>
                <a:ea typeface="+mn-ea"/>
                <a:cs typeface="+mn-cs"/>
              </a:rPr>
              <a:t>possibilità</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un’azienda</a:t>
            </a:r>
            <a:r>
              <a:rPr lang="en-US" sz="1200" kern="1200" dirty="0" smtClean="0">
                <a:solidFill>
                  <a:schemeClr val="tx1"/>
                </a:solidFill>
                <a:effectLst/>
                <a:latin typeface="+mn-lt"/>
                <a:ea typeface="+mn-ea"/>
                <a:cs typeface="+mn-cs"/>
              </a:rPr>
              <a:t> di far </a:t>
            </a:r>
            <a:r>
              <a:rPr lang="en-US" sz="1200" kern="1200" dirty="0" err="1" smtClean="0">
                <a:solidFill>
                  <a:schemeClr val="tx1"/>
                </a:solidFill>
                <a:effectLst/>
                <a:latin typeface="+mn-lt"/>
                <a:ea typeface="+mn-ea"/>
                <a:cs typeface="+mn-cs"/>
              </a:rPr>
              <a:t>fronte</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incidenti</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eventi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disastrosi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previsti</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meno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facendo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ricorso</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risorse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riserva</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genere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attiva</a:t>
            </a:r>
            <a:r>
              <a:rPr lang="en-US" sz="1200" kern="1200" dirty="0" smtClean="0">
                <a:solidFill>
                  <a:schemeClr val="tx1"/>
                </a:solidFill>
                <a:effectLst/>
                <a:latin typeface="+mn-lt"/>
                <a:ea typeface="+mn-ea"/>
                <a:cs typeface="+mn-cs"/>
              </a:rPr>
              <a:t> la </a:t>
            </a:r>
            <a:r>
              <a:rPr lang="en-US" sz="1200" kern="1200" dirty="0" err="1" smtClean="0">
                <a:solidFill>
                  <a:schemeClr val="tx1"/>
                </a:solidFill>
                <a:effectLst/>
                <a:latin typeface="+mn-lt"/>
                <a:ea typeface="+mn-ea"/>
                <a:cs typeface="+mn-cs"/>
              </a:rPr>
              <a:t>riserva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sia</a:t>
            </a:r>
            <a:r>
              <a:rPr lang="en-US" sz="1200" kern="1200" dirty="0" smtClean="0">
                <a:solidFill>
                  <a:schemeClr val="tx1"/>
                </a:solidFill>
                <a:effectLst/>
                <a:latin typeface="+mn-lt"/>
                <a:ea typeface="+mn-ea"/>
                <a:cs typeface="+mn-cs"/>
              </a:rPr>
              <a:t> la </a:t>
            </a:r>
            <a:r>
              <a:rPr lang="en-US" sz="1200" kern="1200" dirty="0" err="1" smtClean="0">
                <a:solidFill>
                  <a:schemeClr val="tx1"/>
                </a:solidFill>
                <a:effectLst/>
                <a:latin typeface="+mn-lt"/>
                <a:ea typeface="+mn-ea"/>
                <a:cs typeface="+mn-cs"/>
              </a:rPr>
              <a:t>capacità</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resilienza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quella</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recupero</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ripristino</a:t>
            </a:r>
            <a:r>
              <a:rPr lang="en-US" sz="1200" kern="1200" dirty="0" smtClean="0">
                <a:solidFill>
                  <a:schemeClr val="tx1"/>
                </a:solidFill>
                <a:effectLst/>
                <a:latin typeface="+mn-lt"/>
                <a:ea typeface="+mn-ea"/>
                <a:cs typeface="+mn-cs"/>
              </a:rPr>
              <a:t> non </a:t>
            </a:r>
            <a:r>
              <a:rPr lang="en-US" sz="1200" kern="1200" dirty="0" err="1" smtClean="0">
                <a:solidFill>
                  <a:schemeClr val="tx1"/>
                </a:solidFill>
                <a:effectLst/>
                <a:latin typeface="+mn-lt"/>
                <a:ea typeface="+mn-ea"/>
                <a:cs typeface="+mn-cs"/>
              </a:rPr>
              <a:t>sono</a:t>
            </a:r>
            <a:r>
              <a:rPr lang="en-US" sz="1200" kern="1200" dirty="0" smtClean="0">
                <a:solidFill>
                  <a:schemeClr val="tx1"/>
                </a:solidFill>
                <a:effectLst/>
                <a:latin typeface="+mn-lt"/>
                <a:ea typeface="+mn-ea"/>
                <a:cs typeface="+mn-cs"/>
              </a:rPr>
              <a:t> state in </a:t>
            </a:r>
            <a:r>
              <a:rPr lang="en-US" sz="1200" kern="1200" dirty="0" err="1" smtClean="0">
                <a:solidFill>
                  <a:schemeClr val="tx1"/>
                </a:solidFill>
                <a:effectLst/>
                <a:latin typeface="+mn-lt"/>
                <a:ea typeface="+mn-ea"/>
                <a:cs typeface="+mn-cs"/>
              </a:rPr>
              <a:t>grado</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fronteggiare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l’evento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dannoso</a:t>
            </a:r>
            <a:r>
              <a:rPr lang="en-US" sz="1200" kern="1200" dirty="0" smtClean="0">
                <a:solidFill>
                  <a:schemeClr val="tx1"/>
                </a:solidFill>
                <a:effectLst/>
                <a:latin typeface="+mn-lt"/>
                <a:ea typeface="+mn-ea"/>
                <a:cs typeface="+mn-cs"/>
              </a:rPr>
              <a:t>;</a:t>
            </a:r>
          </a:p>
          <a:p>
            <a:pPr marL="228600" indent="-228600">
              <a:buFont typeface="+mj-lt"/>
              <a:buAutoNum type="arabicPeriod"/>
            </a:pP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dinamicità</a:t>
            </a:r>
            <a:r>
              <a:rPr lang="en-US" sz="1200" kern="1200" baseline="0" dirty="0" smtClean="0">
                <a:solidFill>
                  <a:schemeClr val="tx1"/>
                </a:solidFill>
                <a:effectLst/>
                <a:latin typeface="+mn-lt"/>
                <a:ea typeface="+mn-ea"/>
                <a:cs typeface="+mn-cs"/>
              </a:rPr>
              <a:t>: </a:t>
            </a:r>
          </a:p>
          <a:p>
            <a:pPr marL="228600" indent="-228600">
              <a:buFont typeface="+mj-lt"/>
              <a:buAutoNum type="arabicPeriod"/>
            </a:pPr>
            <a:r>
              <a:rPr lang="en-US" sz="1200" kern="1200" baseline="0" dirty="0" err="1" smtClean="0">
                <a:solidFill>
                  <a:schemeClr val="tx1"/>
                </a:solidFill>
                <a:effectLst/>
                <a:latin typeface="+mn-lt"/>
                <a:ea typeface="+mn-ea"/>
                <a:cs typeface="+mn-cs"/>
              </a:rPr>
              <a:t>v</a:t>
            </a:r>
            <a:r>
              <a:rPr lang="en-US" sz="1200" kern="1200" dirty="0" err="1" smtClean="0">
                <a:solidFill>
                  <a:schemeClr val="tx1"/>
                </a:solidFill>
                <a:effectLst/>
                <a:latin typeface="+mn-lt"/>
                <a:ea typeface="+mn-ea"/>
                <a:cs typeface="+mn-cs"/>
              </a:rPr>
              <a:t>isto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eventi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dannosi</a:t>
            </a:r>
            <a:r>
              <a:rPr lang="en-US" sz="1200" kern="1200" dirty="0" smtClean="0">
                <a:solidFill>
                  <a:schemeClr val="tx1"/>
                </a:solidFill>
                <a:effectLst/>
                <a:latin typeface="+mn-lt"/>
                <a:ea typeface="+mn-ea"/>
                <a:cs typeface="+mn-cs"/>
              </a:rPr>
              <a:t> non </a:t>
            </a:r>
            <a:r>
              <a:rPr lang="en-US" sz="1200" kern="1200" dirty="0" err="1" smtClean="0">
                <a:solidFill>
                  <a:schemeClr val="tx1"/>
                </a:solidFill>
                <a:effectLst/>
                <a:latin typeface="+mn-lt"/>
                <a:ea typeface="+mn-ea"/>
                <a:cs typeface="+mn-cs"/>
              </a:rPr>
              <a:t>sono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statici</a:t>
            </a:r>
            <a:r>
              <a:rPr lang="en-US" sz="1200" kern="1200" dirty="0" smtClean="0">
                <a:solidFill>
                  <a:schemeClr val="tx1"/>
                </a:solidFill>
                <a:effectLst/>
                <a:latin typeface="+mn-lt"/>
                <a:ea typeface="+mn-ea"/>
                <a:cs typeface="+mn-cs"/>
              </a:rPr>
              <a:t>, ma </a:t>
            </a:r>
            <a:r>
              <a:rPr lang="en-US" sz="1200" kern="1200" dirty="0" err="1" smtClean="0">
                <a:solidFill>
                  <a:schemeClr val="tx1"/>
                </a:solidFill>
                <a:effectLst/>
                <a:latin typeface="+mn-lt"/>
                <a:ea typeface="+mn-ea"/>
                <a:cs typeface="+mn-cs"/>
              </a:rPr>
              <a:t>cambiano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dinamicamente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nel</a:t>
            </a:r>
            <a:r>
              <a:rPr lang="en-US" sz="1200" kern="1200" dirty="0" smtClean="0">
                <a:solidFill>
                  <a:schemeClr val="tx1"/>
                </a:solidFill>
                <a:effectLst/>
                <a:latin typeface="+mn-lt"/>
                <a:ea typeface="+mn-ea"/>
                <a:cs typeface="+mn-cs"/>
              </a:rPr>
              <a:t> tempo </a:t>
            </a:r>
            <a:r>
              <a:rPr lang="en-US" sz="1200" kern="1200" dirty="0" err="1" smtClean="0">
                <a:solidFill>
                  <a:schemeClr val="tx1"/>
                </a:solidFill>
                <a:effectLst/>
                <a:latin typeface="+mn-lt"/>
                <a:ea typeface="+mn-ea"/>
                <a:cs typeface="+mn-cs"/>
              </a:rPr>
              <a:t>sia</a:t>
            </a:r>
            <a:r>
              <a:rPr lang="en-US" sz="1200" kern="1200" dirty="0" smtClean="0">
                <a:solidFill>
                  <a:schemeClr val="tx1"/>
                </a:solidFill>
                <a:effectLst/>
                <a:latin typeface="+mn-lt"/>
                <a:ea typeface="+mn-ea"/>
                <a:cs typeface="+mn-cs"/>
              </a:rPr>
              <a:t> in termini di </a:t>
            </a:r>
            <a:r>
              <a:rPr lang="en-US" sz="1200" kern="1200" dirty="0" err="1" smtClean="0">
                <a:solidFill>
                  <a:schemeClr val="tx1"/>
                </a:solidFill>
                <a:effectLst/>
                <a:latin typeface="+mn-lt"/>
                <a:ea typeface="+mn-ea"/>
                <a:cs typeface="+mn-cs"/>
              </a:rPr>
              <a:t>probabilità</a:t>
            </a:r>
            <a:r>
              <a:rPr lang="en-US" sz="1200" kern="1200" dirty="0" smtClean="0">
                <a:solidFill>
                  <a:schemeClr val="tx1"/>
                </a:solidFill>
                <a:effectLst/>
                <a:latin typeface="+mn-lt"/>
                <a:ea typeface="+mn-ea"/>
                <a:cs typeface="+mn-cs"/>
              </a:rPr>
              <a:t> del </a:t>
            </a:r>
            <a:r>
              <a:rPr lang="en-US" sz="1200" kern="1200" dirty="0" err="1" smtClean="0">
                <a:solidFill>
                  <a:schemeClr val="tx1"/>
                </a:solidFill>
                <a:effectLst/>
                <a:latin typeface="+mn-lt"/>
                <a:ea typeface="+mn-ea"/>
                <a:cs typeface="+mn-cs"/>
              </a:rPr>
              <a:t>loro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verificarsi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sia</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impatto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considerando</a:t>
            </a:r>
            <a:r>
              <a:rPr lang="en-US" sz="1200" kern="1200" dirty="0" smtClean="0">
                <a:solidFill>
                  <a:schemeClr val="tx1"/>
                </a:solidFill>
                <a:effectLst/>
                <a:latin typeface="+mn-lt"/>
                <a:ea typeface="+mn-ea"/>
                <a:cs typeface="+mn-cs"/>
              </a:rPr>
              <a:t> lo </a:t>
            </a:r>
            <a:r>
              <a:rPr lang="en-US" sz="1200" kern="1200" dirty="0" err="1" smtClean="0">
                <a:solidFill>
                  <a:schemeClr val="tx1"/>
                </a:solidFill>
                <a:effectLst/>
                <a:latin typeface="+mn-lt"/>
                <a:ea typeface="+mn-ea"/>
                <a:cs typeface="+mn-cs"/>
              </a:rPr>
              <a:t>stato</a:t>
            </a:r>
            <a:r>
              <a:rPr lang="en-US" sz="1200" kern="1200" dirty="0" smtClean="0">
                <a:solidFill>
                  <a:schemeClr val="tx1"/>
                </a:solidFill>
                <a:effectLst/>
                <a:latin typeface="+mn-lt"/>
                <a:ea typeface="+mn-ea"/>
                <a:cs typeface="+mn-cs"/>
              </a:rPr>
              <a:t> di salute </a:t>
            </a:r>
            <a:r>
              <a:rPr lang="en-US" sz="1200" kern="1200" dirty="0" err="1" smtClean="0">
                <a:solidFill>
                  <a:schemeClr val="tx1"/>
                </a:solidFill>
                <a:effectLst/>
                <a:latin typeface="+mn-lt"/>
                <a:ea typeface="+mn-ea"/>
                <a:cs typeface="+mn-cs"/>
              </a:rPr>
              <a:t>dell’organizzazione</a:t>
            </a:r>
            <a:r>
              <a:rPr lang="en-US" sz="1200" kern="1200" dirty="0" smtClean="0">
                <a:solidFill>
                  <a:schemeClr val="tx1"/>
                </a:solidFill>
                <a:effectLst/>
                <a:latin typeface="+mn-lt"/>
                <a:ea typeface="+mn-ea"/>
                <a:cs typeface="+mn-cs"/>
              </a:rPr>
              <a:t>), la </a:t>
            </a:r>
            <a:r>
              <a:rPr lang="en-US" sz="1200" kern="1200" dirty="0" err="1" smtClean="0">
                <a:solidFill>
                  <a:schemeClr val="tx1"/>
                </a:solidFill>
                <a:effectLst/>
                <a:latin typeface="+mn-lt"/>
                <a:ea typeface="+mn-ea"/>
                <a:cs typeface="+mn-cs"/>
              </a:rPr>
              <a:t>continuità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operativa</a:t>
            </a:r>
            <a:r>
              <a:rPr lang="en-US" sz="1200" kern="1200" dirty="0" smtClean="0">
                <a:solidFill>
                  <a:schemeClr val="tx1"/>
                </a:solidFill>
                <a:effectLst/>
                <a:latin typeface="+mn-lt"/>
                <a:ea typeface="+mn-ea"/>
                <a:cs typeface="+mn-cs"/>
              </a:rPr>
              <a:t> non </a:t>
            </a:r>
            <a:r>
              <a:rPr lang="en-US" sz="1200" kern="1200" dirty="0" err="1" smtClean="0">
                <a:solidFill>
                  <a:schemeClr val="tx1"/>
                </a:solidFill>
                <a:effectLst/>
                <a:latin typeface="+mn-lt"/>
                <a:ea typeface="+mn-ea"/>
                <a:cs typeface="+mn-cs"/>
              </a:rPr>
              <a:t>può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essere</a:t>
            </a:r>
            <a:r>
              <a:rPr lang="en-US" sz="1200" kern="1200" dirty="0" smtClean="0">
                <a:solidFill>
                  <a:schemeClr val="tx1"/>
                </a:solidFill>
                <a:effectLst/>
                <a:latin typeface="+mn-lt"/>
                <a:ea typeface="+mn-ea"/>
                <a:cs typeface="+mn-cs"/>
              </a:rPr>
              <a:t> un </a:t>
            </a:r>
            <a:r>
              <a:rPr lang="en-US" sz="1200" kern="1200" dirty="0" err="1" smtClean="0">
                <a:solidFill>
                  <a:schemeClr val="tx1"/>
                </a:solidFill>
                <a:effectLst/>
                <a:latin typeface="+mn-lt"/>
                <a:ea typeface="+mn-ea"/>
                <a:cs typeface="+mn-cs"/>
              </a:rPr>
              <a:t>processo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statico</a:t>
            </a:r>
            <a:r>
              <a:rPr lang="en-US" sz="1200" kern="1200" dirty="0" smtClean="0">
                <a:solidFill>
                  <a:schemeClr val="tx1"/>
                </a:solidFill>
                <a:effectLst/>
                <a:latin typeface="+mn-lt"/>
                <a:ea typeface="+mn-ea"/>
                <a:cs typeface="+mn-cs"/>
              </a:rPr>
              <a:t>, ma </a:t>
            </a:r>
            <a:r>
              <a:rPr lang="en-US" sz="1200" kern="1200" dirty="0" err="1" smtClean="0">
                <a:solidFill>
                  <a:schemeClr val="tx1"/>
                </a:solidFill>
                <a:effectLst/>
                <a:latin typeface="+mn-lt"/>
                <a:ea typeface="+mn-ea"/>
                <a:cs typeface="+mn-cs"/>
              </a:rPr>
              <a:t>deve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essere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considerato</a:t>
            </a:r>
            <a:r>
              <a:rPr lang="en-US" sz="1200" kern="1200" dirty="0" smtClean="0">
                <a:solidFill>
                  <a:schemeClr val="tx1"/>
                </a:solidFill>
                <a:effectLst/>
                <a:latin typeface="+mn-lt"/>
                <a:ea typeface="+mn-ea"/>
                <a:cs typeface="+mn-cs"/>
              </a:rPr>
              <a:t> un </a:t>
            </a:r>
            <a:r>
              <a:rPr lang="en-US" sz="1200" kern="1200" dirty="0" err="1" smtClean="0">
                <a:solidFill>
                  <a:schemeClr val="tx1"/>
                </a:solidFill>
                <a:effectLst/>
                <a:latin typeface="+mn-lt"/>
                <a:ea typeface="+mn-ea"/>
                <a:cs typeface="+mn-cs"/>
              </a:rPr>
              <a:t>processo</a:t>
            </a:r>
            <a:r>
              <a:rPr lang="en-US" sz="1200" kern="1200" dirty="0" smtClean="0">
                <a:solidFill>
                  <a:schemeClr val="tx1"/>
                </a:solidFill>
                <a:effectLst/>
                <a:latin typeface="+mn-lt"/>
                <a:ea typeface="+mn-ea"/>
                <a:cs typeface="+mn-cs"/>
              </a:rPr>
              <a:t> continuo.</a:t>
            </a:r>
          </a:p>
          <a:p>
            <a:pPr marL="0" indent="0">
              <a:buFont typeface="+mj-lt"/>
              <a:buNone/>
            </a:pPr>
            <a:endParaRPr lang="it-IT" sz="1200" kern="1200" dirty="0" smtClean="0">
              <a:solidFill>
                <a:schemeClr val="tx1"/>
              </a:solidFill>
              <a:effectLst/>
              <a:latin typeface="+mn-lt"/>
              <a:ea typeface="+mn-ea"/>
              <a:cs typeface="+mn-cs"/>
            </a:endParaRPr>
          </a:p>
          <a:p>
            <a:pPr marL="0" indent="0">
              <a:lnSpc>
                <a:spcPct val="150000"/>
              </a:lnSpc>
              <a:buFont typeface="+mj-lt"/>
              <a:buNone/>
            </a:pPr>
            <a:endParaRPr lang="it-IT" sz="1200" kern="1200" dirty="0" smtClean="0">
              <a:solidFill>
                <a:schemeClr val="tx1"/>
              </a:solidFill>
              <a:latin typeface="Garamond"/>
              <a:ea typeface="+mn-ea"/>
              <a:cs typeface="Garamond"/>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18</a:t>
            </a:fld>
            <a:endParaRPr lang="it-IT"/>
          </a:p>
        </p:txBody>
      </p:sp>
    </p:spTree>
    <p:extLst>
      <p:ext uri="{BB962C8B-B14F-4D97-AF65-F5344CB8AC3E}">
        <p14:creationId xmlns:p14="http://schemas.microsoft.com/office/powerpoint/2010/main" val="18363526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nSpc>
                <a:spcPct val="150000"/>
              </a:lnSpc>
              <a:buFont typeface="+mj-lt"/>
              <a:buNone/>
            </a:pPr>
            <a:r>
              <a:rPr lang="it-IT" sz="1200" kern="1200" dirty="0" smtClean="0">
                <a:solidFill>
                  <a:schemeClr val="tx1"/>
                </a:solidFill>
                <a:latin typeface="Garamond"/>
                <a:ea typeface="+mn-ea"/>
                <a:cs typeface="Garamond"/>
              </a:rPr>
              <a:t>AUDIO</a:t>
            </a:r>
          </a:p>
          <a:p>
            <a:pPr marL="228600" indent="-228600">
              <a:lnSpc>
                <a:spcPct val="150000"/>
              </a:lnSpc>
              <a:buFont typeface="+mj-lt"/>
              <a:buAutoNum type="arabicPeriod"/>
            </a:pPr>
            <a:r>
              <a:rPr lang="it-IT" sz="1200" kern="1200" dirty="0" smtClean="0">
                <a:solidFill>
                  <a:schemeClr val="tx1"/>
                </a:solidFill>
                <a:effectLst/>
                <a:latin typeface="+mn-lt"/>
                <a:ea typeface="+mn-ea"/>
                <a:cs typeface="+mn-cs"/>
              </a:rPr>
              <a:t>Qual è lo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strumento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più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efficace</a:t>
            </a:r>
            <a:r>
              <a:rPr lang="en-US" sz="1200" kern="1200" dirty="0" smtClean="0">
                <a:solidFill>
                  <a:schemeClr val="tx1"/>
                </a:solidFill>
                <a:effectLst/>
                <a:latin typeface="+mn-lt"/>
                <a:ea typeface="+mn-ea"/>
                <a:cs typeface="+mn-cs"/>
              </a:rPr>
              <a:t> per </a:t>
            </a:r>
            <a:r>
              <a:rPr lang="en-US" sz="1200" kern="1200" dirty="0" err="1" smtClean="0">
                <a:solidFill>
                  <a:schemeClr val="tx1"/>
                </a:solidFill>
                <a:effectLst/>
                <a:latin typeface="+mn-lt"/>
                <a:ea typeface="+mn-ea"/>
                <a:cs typeface="+mn-cs"/>
              </a:rPr>
              <a:t>analizzare</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gestire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eventi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dannosi</a:t>
            </a:r>
            <a:r>
              <a:rPr lang="en-US" sz="1200" kern="1200" dirty="0" smtClean="0">
                <a:solidFill>
                  <a:schemeClr val="tx1"/>
                </a:solidFill>
                <a:effectLst/>
                <a:latin typeface="+mn-lt"/>
                <a:ea typeface="+mn-ea"/>
                <a:cs typeface="+mn-cs"/>
              </a:rPr>
              <a:t>? </a:t>
            </a:r>
          </a:p>
          <a:p>
            <a:pPr marL="228600" indent="-228600">
              <a:lnSpc>
                <a:spcPct val="150000"/>
              </a:lnSpc>
              <a:buFont typeface="+mj-lt"/>
              <a:buAutoNum type="arabicPeriod"/>
            </a:pPr>
            <a:r>
              <a:rPr lang="en-US" sz="1200" kern="1200" dirty="0" smtClean="0">
                <a:solidFill>
                  <a:schemeClr val="tx1"/>
                </a:solidFill>
                <a:effectLst/>
                <a:latin typeface="+mn-lt"/>
                <a:ea typeface="+mn-ea"/>
                <a:cs typeface="+mn-cs"/>
              </a:rPr>
              <a:t>La </a:t>
            </a:r>
            <a:r>
              <a:rPr lang="en-US" sz="1200" kern="1200" dirty="0" err="1" smtClean="0">
                <a:solidFill>
                  <a:schemeClr val="tx1"/>
                </a:solidFill>
                <a:effectLst/>
                <a:latin typeface="+mn-lt"/>
                <a:ea typeface="+mn-ea"/>
                <a:cs typeface="+mn-cs"/>
              </a:rPr>
              <a:t>gestione</a:t>
            </a:r>
            <a:r>
              <a:rPr lang="en-US" sz="1200" kern="1200" dirty="0" smtClean="0">
                <a:solidFill>
                  <a:schemeClr val="tx1"/>
                </a:solidFill>
                <a:effectLst/>
                <a:latin typeface="+mn-lt"/>
                <a:ea typeface="+mn-ea"/>
                <a:cs typeface="+mn-cs"/>
              </a:rPr>
              <a:t> del </a:t>
            </a:r>
            <a:r>
              <a:rPr lang="en-US" sz="1200" kern="1200" dirty="0" err="1" smtClean="0">
                <a:solidFill>
                  <a:schemeClr val="tx1"/>
                </a:solidFill>
                <a:effectLst/>
                <a:latin typeface="+mn-lt"/>
                <a:ea typeface="+mn-ea"/>
                <a:cs typeface="+mn-cs"/>
              </a:rPr>
              <a:t>rischio</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genere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articolata</a:t>
            </a:r>
            <a:r>
              <a:rPr lang="en-US"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in:</a:t>
            </a:r>
          </a:p>
          <a:p>
            <a:pPr marL="228600" indent="-228600">
              <a:buFont typeface="+mj-lt"/>
              <a:buAutoNum type="arabicPeriod"/>
            </a:pPr>
            <a:r>
              <a:rPr lang="en-US" sz="1200" kern="1200" dirty="0" err="1" smtClean="0">
                <a:solidFill>
                  <a:schemeClr val="tx1"/>
                </a:solidFill>
                <a:effectLst/>
                <a:latin typeface="+mn-lt"/>
                <a:ea typeface="+mn-ea"/>
                <a:cs typeface="+mn-cs"/>
              </a:rPr>
              <a:t>Analisi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rischi</a:t>
            </a:r>
            <a:r>
              <a:rPr lang="en-US" sz="1200" kern="120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228600" indent="-228600">
              <a:buFont typeface="+mj-lt"/>
              <a:buAutoNum type="arabicPeriod"/>
            </a:pPr>
            <a:r>
              <a:rPr lang="en-US" sz="1200" kern="1200" dirty="0" err="1" smtClean="0">
                <a:solidFill>
                  <a:schemeClr val="tx1"/>
                </a:solidFill>
                <a:effectLst/>
                <a:latin typeface="+mn-lt"/>
                <a:ea typeface="+mn-ea"/>
                <a:cs typeface="+mn-cs"/>
              </a:rPr>
              <a:t>Valutazione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probabilità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possano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verificare</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dell’impatto</a:t>
            </a:r>
            <a:r>
              <a:rPr lang="en-US" sz="1200" kern="1200" dirty="0" smtClean="0">
                <a:solidFill>
                  <a:schemeClr val="tx1"/>
                </a:solidFill>
                <a:effectLst/>
                <a:latin typeface="+mn-lt"/>
                <a:ea typeface="+mn-ea"/>
                <a:cs typeface="+mn-cs"/>
              </a:rPr>
              <a:t>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marL="228600" indent="-228600">
              <a:buFont typeface="+mj-lt"/>
              <a:buAutoNum type="arabicPeriod"/>
            </a:pPr>
            <a:r>
              <a:rPr lang="en-US" sz="1200" kern="1200" dirty="0" err="1" smtClean="0">
                <a:solidFill>
                  <a:schemeClr val="tx1"/>
                </a:solidFill>
                <a:effectLst/>
                <a:latin typeface="+mn-lt"/>
                <a:ea typeface="+mn-ea"/>
                <a:cs typeface="+mn-cs"/>
              </a:rPr>
              <a:t>Individuazione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contromisure</a:t>
            </a:r>
            <a:r>
              <a:rPr lang="en-US" sz="1200" kern="1200" dirty="0" smtClean="0">
                <a:solidFill>
                  <a:schemeClr val="tx1"/>
                </a:solidFill>
                <a:effectLst/>
                <a:latin typeface="+mn-lt"/>
                <a:ea typeface="+mn-ea"/>
                <a:cs typeface="+mn-cs"/>
              </a:rPr>
              <a:t> da </a:t>
            </a:r>
            <a:r>
              <a:rPr lang="en-US" sz="1200" kern="1200" dirty="0" err="1" smtClean="0">
                <a:solidFill>
                  <a:schemeClr val="tx1"/>
                </a:solidFill>
                <a:effectLst/>
                <a:latin typeface="+mn-lt"/>
                <a:ea typeface="+mn-ea"/>
                <a:cs typeface="+mn-cs"/>
              </a:rPr>
              <a:t>adottare</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funzione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dell’importanza</a:t>
            </a:r>
            <a:r>
              <a:rPr lang="en-US" sz="1200" kern="1200" dirty="0" smtClean="0">
                <a:solidFill>
                  <a:schemeClr val="tx1"/>
                </a:solidFill>
                <a:effectLst/>
                <a:latin typeface="+mn-lt"/>
                <a:ea typeface="+mn-ea"/>
                <a:cs typeface="+mn-cs"/>
              </a:rPr>
              <a:t> del </a:t>
            </a:r>
            <a:r>
              <a:rPr lang="en-US" sz="1200" kern="1200" dirty="0" err="1" smtClean="0">
                <a:solidFill>
                  <a:schemeClr val="tx1"/>
                </a:solidFill>
                <a:effectLst/>
                <a:latin typeface="+mn-lt"/>
                <a:ea typeface="+mn-ea"/>
                <a:cs typeface="+mn-cs"/>
              </a:rPr>
              <a:t>rischio</a:t>
            </a:r>
            <a:endParaRPr lang="en-US" sz="1200" kern="1200" dirty="0" smtClean="0">
              <a:solidFill>
                <a:schemeClr val="tx1"/>
              </a:solidFill>
              <a:effectLst/>
              <a:latin typeface="+mn-lt"/>
              <a:ea typeface="+mn-ea"/>
              <a:cs typeface="+mn-cs"/>
            </a:endParaRPr>
          </a:p>
          <a:p>
            <a:pPr marL="228600" indent="-228600">
              <a:buFont typeface="+mj-lt"/>
              <a:buAutoNum type="arabicPeriod"/>
            </a:pPr>
            <a:r>
              <a:rPr lang="it-IT" sz="1200" kern="1200" dirty="0" smtClean="0">
                <a:solidFill>
                  <a:schemeClr val="tx1"/>
                </a:solidFill>
                <a:effectLst/>
                <a:latin typeface="+mn-lt"/>
                <a:ea typeface="+mn-ea"/>
                <a:cs typeface="+mn-cs"/>
              </a:rPr>
              <a:t>Infine, s</a:t>
            </a:r>
            <a:r>
              <a:rPr lang="en-US" sz="1200" kern="1200" dirty="0" err="1" smtClean="0">
                <a:solidFill>
                  <a:schemeClr val="tx1"/>
                </a:solidFill>
                <a:effectLst/>
                <a:latin typeface="+mn-lt"/>
                <a:ea typeface="+mn-ea"/>
                <a:cs typeface="+mn-cs"/>
              </a:rPr>
              <a:t>orveglianza</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monitoraggio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costante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rischi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portafoglio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rischi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aggiornato</a:t>
            </a:r>
            <a:r>
              <a:rPr lang="en-US" sz="1200" kern="1200" dirty="0" smtClean="0">
                <a:solidFill>
                  <a:schemeClr val="tx1"/>
                </a:solidFill>
                <a:effectLst/>
                <a:latin typeface="+mn-lt"/>
                <a:ea typeface="+mn-ea"/>
                <a:cs typeface="+mn-cs"/>
              </a:rPr>
              <a:t> con </a:t>
            </a:r>
            <a:r>
              <a:rPr lang="en-US" sz="1200" kern="1200" dirty="0" err="1" smtClean="0">
                <a:solidFill>
                  <a:schemeClr val="tx1"/>
                </a:solidFill>
                <a:effectLst/>
                <a:latin typeface="+mn-lt"/>
                <a:ea typeface="+mn-ea"/>
                <a:cs typeface="+mn-cs"/>
              </a:rPr>
              <a:t>continuità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perché</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nel</a:t>
            </a:r>
            <a:r>
              <a:rPr lang="en-US" sz="1200" kern="1200" dirty="0" smtClean="0">
                <a:solidFill>
                  <a:schemeClr val="tx1"/>
                </a:solidFill>
                <a:effectLst/>
                <a:latin typeface="+mn-lt"/>
                <a:ea typeface="+mn-ea"/>
                <a:cs typeface="+mn-cs"/>
              </a:rPr>
              <a:t> tempo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rischi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possono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mutare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nella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probabilità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può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aumentare</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diminuire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pensi</a:t>
            </a:r>
            <a:r>
              <a:rPr lang="en-US" sz="1200" kern="1200" dirty="0" smtClean="0">
                <a:solidFill>
                  <a:schemeClr val="tx1"/>
                </a:solidFill>
                <a:effectLst/>
                <a:latin typeface="+mn-lt"/>
                <a:ea typeface="+mn-ea"/>
                <a:cs typeface="+mn-cs"/>
              </a:rPr>
              <a:t> ad </a:t>
            </a:r>
            <a:r>
              <a:rPr lang="en-US" sz="1200" kern="1200" dirty="0" err="1" smtClean="0">
                <a:solidFill>
                  <a:schemeClr val="tx1"/>
                </a:solidFill>
                <a:effectLst/>
                <a:latin typeface="+mn-lt"/>
                <a:ea typeface="+mn-ea"/>
                <a:cs typeface="+mn-cs"/>
              </a:rPr>
              <a:t>esempio</a:t>
            </a:r>
            <a:r>
              <a:rPr lang="en-US" sz="1200" kern="1200" dirty="0" smtClean="0">
                <a:solidFill>
                  <a:schemeClr val="tx1"/>
                </a:solidFill>
                <a:effectLst/>
                <a:latin typeface="+mn-lt"/>
                <a:ea typeface="+mn-ea"/>
                <a:cs typeface="+mn-cs"/>
              </a:rPr>
              <a:t> al </a:t>
            </a:r>
            <a:r>
              <a:rPr lang="en-US" sz="1200" kern="1200" dirty="0" err="1" smtClean="0">
                <a:solidFill>
                  <a:schemeClr val="tx1"/>
                </a:solidFill>
                <a:effectLst/>
                <a:latin typeface="+mn-lt"/>
                <a:ea typeface="+mn-ea"/>
                <a:cs typeface="+mn-cs"/>
              </a:rPr>
              <a:t>rischio</a:t>
            </a:r>
            <a:r>
              <a:rPr lang="en-US" sz="1200" kern="1200" dirty="0" smtClean="0">
                <a:solidFill>
                  <a:schemeClr val="tx1"/>
                </a:solidFill>
                <a:effectLst/>
                <a:latin typeface="+mn-lt"/>
                <a:ea typeface="+mn-ea"/>
                <a:cs typeface="+mn-cs"/>
              </a:rPr>
              <a:t> neve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inverno</a:t>
            </a:r>
            <a:r>
              <a:rPr lang="en-US" sz="1200" kern="1200" dirty="0" smtClean="0">
                <a:solidFill>
                  <a:schemeClr val="tx1"/>
                </a:solidFill>
                <a:effectLst/>
                <a:latin typeface="+mn-lt"/>
                <a:ea typeface="+mn-ea"/>
                <a:cs typeface="+mn-cs"/>
              </a:rPr>
              <a:t> ha </a:t>
            </a:r>
            <a:r>
              <a:rPr lang="en-US" sz="1200" kern="1200" dirty="0" err="1" smtClean="0">
                <a:solidFill>
                  <a:schemeClr val="tx1"/>
                </a:solidFill>
                <a:effectLst/>
                <a:latin typeface="+mn-lt"/>
                <a:ea typeface="+mn-ea"/>
                <a:cs typeface="+mn-cs"/>
              </a:rPr>
              <a:t>un’alta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probabilità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mentre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diminuisce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sino</a:t>
            </a:r>
            <a:r>
              <a:rPr lang="en-US" sz="1200" kern="1200" dirty="0" smtClean="0">
                <a:solidFill>
                  <a:schemeClr val="tx1"/>
                </a:solidFill>
                <a:effectLst/>
                <a:latin typeface="+mn-lt"/>
                <a:ea typeface="+mn-ea"/>
                <a:cs typeface="+mn-cs"/>
              </a:rPr>
              <a:t> ad </a:t>
            </a:r>
            <a:r>
              <a:rPr lang="en-US" sz="1200" kern="1200" dirty="0" err="1" smtClean="0">
                <a:solidFill>
                  <a:schemeClr val="tx1"/>
                </a:solidFill>
                <a:effectLst/>
                <a:latin typeface="+mn-lt"/>
                <a:ea typeface="+mn-ea"/>
                <a:cs typeface="+mn-cs"/>
              </a:rPr>
              <a:t>azzerarsi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nell’estate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nell’intensità</a:t>
            </a:r>
            <a:r>
              <a:rPr lang="en-US" sz="1200" kern="1200" dirty="0" smtClean="0">
                <a:solidFill>
                  <a:schemeClr val="tx1"/>
                </a:solidFill>
                <a:effectLst/>
                <a:latin typeface="+mn-lt"/>
                <a:ea typeface="+mn-ea"/>
                <a:cs typeface="+mn-cs"/>
              </a:rPr>
              <a:t> del </a:t>
            </a:r>
            <a:r>
              <a:rPr lang="en-US" sz="1200" kern="1200" dirty="0" err="1" smtClean="0">
                <a:solidFill>
                  <a:schemeClr val="tx1"/>
                </a:solidFill>
                <a:effectLst/>
                <a:latin typeface="+mn-lt"/>
                <a:ea typeface="+mn-ea"/>
                <a:cs typeface="+mn-cs"/>
              </a:rPr>
              <a:t>danno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possono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causare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nel</a:t>
            </a:r>
            <a:r>
              <a:rPr lang="en-US" sz="1200" kern="1200" dirty="0" smtClean="0">
                <a:solidFill>
                  <a:schemeClr val="tx1"/>
                </a:solidFill>
                <a:effectLst/>
                <a:latin typeface="+mn-lt"/>
                <a:ea typeface="+mn-ea"/>
                <a:cs typeface="+mn-cs"/>
              </a:rPr>
              <a:t> tempo </a:t>
            </a:r>
            <a:r>
              <a:rPr lang="en-US" sz="1200" kern="1200" dirty="0" err="1" smtClean="0">
                <a:solidFill>
                  <a:schemeClr val="tx1"/>
                </a:solidFill>
                <a:effectLst/>
                <a:latin typeface="+mn-lt"/>
                <a:ea typeface="+mn-ea"/>
                <a:cs typeface="+mn-cs"/>
              </a:rPr>
              <a:t>inoltre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alcuni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rischi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perdono</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validità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ed</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altri</a:t>
            </a:r>
            <a:r>
              <a:rPr lang="en-US" sz="1200" kern="1200" dirty="0" smtClean="0">
                <a:solidFill>
                  <a:schemeClr val="tx1"/>
                </a:solidFill>
                <a:effectLst/>
                <a:latin typeface="+mn-lt"/>
                <a:ea typeface="+mn-ea"/>
                <a:cs typeface="+mn-cs"/>
              </a:rPr>
              <a:t> se ne </a:t>
            </a:r>
            <a:r>
              <a:rPr lang="en-US" sz="1200" kern="1200" dirty="0" err="1" smtClean="0">
                <a:solidFill>
                  <a:schemeClr val="tx1"/>
                </a:solidFill>
                <a:effectLst/>
                <a:latin typeface="+mn-lt"/>
                <a:ea typeface="+mn-ea"/>
                <a:cs typeface="+mn-cs"/>
              </a:rPr>
              <a:t>possono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presentare</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Pop up</a:t>
            </a:r>
          </a:p>
          <a:p>
            <a:r>
              <a:rPr lang="en-US" sz="1200" b="1" kern="1200" dirty="0" smtClean="0">
                <a:solidFill>
                  <a:schemeClr val="tx1"/>
                </a:solidFill>
                <a:effectLst/>
                <a:latin typeface="+mn-lt"/>
                <a:ea typeface="+mn-ea"/>
                <a:cs typeface="+mn-cs"/>
              </a:rPr>
              <a:t>Le </a:t>
            </a:r>
            <a:r>
              <a:rPr lang="en-US" sz="1200" b="1" kern="1200" dirty="0" err="1" smtClean="0">
                <a:solidFill>
                  <a:schemeClr val="tx1"/>
                </a:solidFill>
                <a:effectLst/>
                <a:latin typeface="+mn-lt"/>
                <a:ea typeface="+mn-ea"/>
                <a:cs typeface="+mn-cs"/>
              </a:rPr>
              <a:t>contromisure</a:t>
            </a:r>
            <a:r>
              <a:rPr lang="en-US" sz="1200" b="1" kern="1200" dirty="0" smtClean="0">
                <a:solidFill>
                  <a:schemeClr val="tx1"/>
                </a:solidFill>
                <a:effectLst/>
                <a:latin typeface="+mn-lt"/>
                <a:ea typeface="+mn-ea"/>
                <a:cs typeface="+mn-cs"/>
              </a:rPr>
              <a:t> per </a:t>
            </a:r>
            <a:r>
              <a:rPr lang="en-US" sz="1200" b="1" kern="1200" dirty="0" err="1" smtClean="0">
                <a:solidFill>
                  <a:schemeClr val="tx1"/>
                </a:solidFill>
                <a:effectLst/>
                <a:latin typeface="+mn-lt"/>
                <a:ea typeface="+mn-ea"/>
                <a:cs typeface="+mn-cs"/>
              </a:rPr>
              <a:t>i</a:t>
            </a:r>
            <a:r>
              <a:rPr lang="en-US" sz="1200" b="1" kern="1200" baseline="0" dirty="0" smtClean="0">
                <a:solidFill>
                  <a:schemeClr val="tx1"/>
                </a:solidFill>
                <a:effectLst/>
                <a:latin typeface="+mn-lt"/>
                <a:ea typeface="+mn-ea"/>
                <a:cs typeface="+mn-cs"/>
              </a:rPr>
              <a:t> </a:t>
            </a:r>
            <a:r>
              <a:rPr lang="en-US" sz="1200" b="1" kern="1200" baseline="0" dirty="0" err="1" smtClean="0">
                <a:solidFill>
                  <a:schemeClr val="tx1"/>
                </a:solidFill>
                <a:effectLst/>
                <a:latin typeface="+mn-lt"/>
                <a:ea typeface="+mn-ea"/>
                <a:cs typeface="+mn-cs"/>
              </a:rPr>
              <a:t>rischi</a:t>
            </a:r>
            <a:r>
              <a:rPr lang="en-US" sz="1200" b="1" kern="1200" baseline="0" dirty="0" smtClean="0">
                <a:solidFill>
                  <a:schemeClr val="tx1"/>
                </a:solidFill>
                <a:effectLst/>
                <a:latin typeface="+mn-lt"/>
                <a:ea typeface="+mn-ea"/>
                <a:cs typeface="+mn-cs"/>
              </a:rPr>
              <a:t> di elevate </a:t>
            </a:r>
            <a:r>
              <a:rPr lang="en-US" sz="1200" b="1" kern="1200" baseline="0" dirty="0" err="1" smtClean="0">
                <a:solidFill>
                  <a:schemeClr val="tx1"/>
                </a:solidFill>
                <a:effectLst/>
                <a:latin typeface="+mn-lt"/>
                <a:ea typeface="+mn-ea"/>
                <a:cs typeface="+mn-cs"/>
              </a:rPr>
              <a:t>importanza</a:t>
            </a:r>
            <a:endParaRPr lang="en-US" sz="1200" b="1"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Per </a:t>
            </a:r>
            <a:r>
              <a:rPr lang="en-US" sz="1200" kern="1200" dirty="0" err="1" smtClean="0">
                <a:solidFill>
                  <a:schemeClr val="tx1"/>
                </a:solidFill>
                <a:effectLst/>
                <a:latin typeface="+mn-lt"/>
                <a:ea typeface="+mn-ea"/>
                <a:cs typeface="+mn-cs"/>
              </a:rPr>
              <a:t>rischi</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elevata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importanza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devono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prevedere</a:t>
            </a:r>
            <a:r>
              <a:rPr lang="en-US" sz="1200" kern="120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misure</a:t>
            </a:r>
            <a:r>
              <a:rPr lang="en-US" sz="1200" kern="1200" dirty="0" smtClean="0">
                <a:solidFill>
                  <a:schemeClr val="tx1"/>
                </a:solidFill>
                <a:effectLst/>
                <a:latin typeface="+mn-lt"/>
                <a:ea typeface="+mn-ea"/>
                <a:cs typeface="+mn-cs"/>
              </a:rPr>
              <a:t> preventive da </a:t>
            </a:r>
            <a:r>
              <a:rPr lang="en-US" sz="1200" kern="1200" dirty="0" err="1" smtClean="0">
                <a:solidFill>
                  <a:schemeClr val="tx1"/>
                </a:solidFill>
                <a:effectLst/>
                <a:latin typeface="+mn-lt"/>
                <a:ea typeface="+mn-ea"/>
                <a:cs typeface="+mn-cs"/>
              </a:rPr>
              <a:t>attivare</a:t>
            </a:r>
            <a:r>
              <a:rPr lang="en-US" sz="1200" kern="1200" dirty="0" smtClean="0">
                <a:solidFill>
                  <a:schemeClr val="tx1"/>
                </a:solidFill>
                <a:effectLst/>
                <a:latin typeface="+mn-lt"/>
                <a:ea typeface="+mn-ea"/>
                <a:cs typeface="+mn-cs"/>
              </a:rPr>
              <a:t> prima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l’evento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dannoso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manifesti</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possono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ridurre</a:t>
            </a:r>
            <a:r>
              <a:rPr lang="en-US" sz="1200" kern="1200" dirty="0" smtClean="0">
                <a:solidFill>
                  <a:schemeClr val="tx1"/>
                </a:solidFill>
                <a:effectLst/>
                <a:latin typeface="+mn-lt"/>
                <a:ea typeface="+mn-ea"/>
                <a:cs typeface="+mn-cs"/>
              </a:rPr>
              <a:t> la </a:t>
            </a:r>
            <a:r>
              <a:rPr lang="en-US" sz="1200" kern="1200" dirty="0" err="1" smtClean="0">
                <a:solidFill>
                  <a:schemeClr val="tx1"/>
                </a:solidFill>
                <a:effectLst/>
                <a:latin typeface="+mn-lt"/>
                <a:ea typeface="+mn-ea"/>
                <a:cs typeface="+mn-cs"/>
              </a:rPr>
              <a:t>probabilità</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accadimento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dell’evento</a:t>
            </a:r>
            <a:r>
              <a:rPr lang="en-US" sz="1200" kern="1200" dirty="0" smtClean="0">
                <a:solidFill>
                  <a:schemeClr val="tx1"/>
                </a:solidFill>
                <a:effectLst/>
                <a:latin typeface="+mn-lt"/>
                <a:ea typeface="+mn-ea"/>
                <a:cs typeface="+mn-cs"/>
              </a:rPr>
              <a:t> (se </a:t>
            </a:r>
            <a:r>
              <a:rPr lang="en-US" sz="1200" kern="1200" dirty="0" err="1" smtClean="0">
                <a:solidFill>
                  <a:schemeClr val="tx1"/>
                </a:solidFill>
                <a:effectLst/>
                <a:latin typeface="+mn-lt"/>
                <a:ea typeface="+mn-ea"/>
                <a:cs typeface="+mn-cs"/>
              </a:rPr>
              <a:t>possibile</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l’impatto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adottando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strategie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tendono</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ridurre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danno</a:t>
            </a:r>
            <a:r>
              <a:rPr lang="en-US" sz="1200" kern="1200" dirty="0" smtClean="0">
                <a:solidFill>
                  <a:schemeClr val="tx1"/>
                </a:solidFill>
                <a:effectLst/>
                <a:latin typeface="+mn-lt"/>
                <a:ea typeface="+mn-ea"/>
                <a:cs typeface="+mn-cs"/>
              </a:rPr>
              <a:t> (per </a:t>
            </a:r>
            <a:r>
              <a:rPr lang="en-US" sz="1200" kern="1200" dirty="0" err="1" smtClean="0">
                <a:solidFill>
                  <a:schemeClr val="tx1"/>
                </a:solidFill>
                <a:effectLst/>
                <a:latin typeface="+mn-lt"/>
                <a:ea typeface="+mn-ea"/>
                <a:cs typeface="+mn-cs"/>
              </a:rPr>
              <a:t>esempio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duplicando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server di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piattaforma</a:t>
            </a:r>
            <a:r>
              <a:rPr lang="en-US" sz="1200" kern="1200" dirty="0" smtClean="0">
                <a:solidFill>
                  <a:schemeClr val="tx1"/>
                </a:solidFill>
                <a:effectLst/>
                <a:latin typeface="+mn-lt"/>
                <a:ea typeface="+mn-ea"/>
                <a:cs typeface="+mn-cs"/>
              </a:rPr>
              <a:t> di e-Commerce, se </a:t>
            </a:r>
            <a:r>
              <a:rPr lang="en-US" sz="1200" kern="1200" dirty="0" err="1" smtClean="0">
                <a:solidFill>
                  <a:schemeClr val="tx1"/>
                </a:solidFill>
                <a:effectLst/>
                <a:latin typeface="+mn-lt"/>
                <a:ea typeface="+mn-ea"/>
                <a:cs typeface="+mn-cs"/>
              </a:rPr>
              <a:t>vitale</a:t>
            </a:r>
            <a:r>
              <a:rPr lang="en-US" sz="1200" kern="1200" dirty="0" smtClean="0">
                <a:solidFill>
                  <a:schemeClr val="tx1"/>
                </a:solidFill>
                <a:effectLst/>
                <a:latin typeface="+mn-lt"/>
                <a:ea typeface="+mn-ea"/>
                <a:cs typeface="+mn-cs"/>
              </a:rPr>
              <a:t> per </a:t>
            </a:r>
            <a:r>
              <a:rPr lang="en-US" sz="1200" kern="1200" dirty="0" err="1" smtClean="0">
                <a:solidFill>
                  <a:schemeClr val="tx1"/>
                </a:solidFill>
                <a:effectLst/>
                <a:latin typeface="+mn-lt"/>
                <a:ea typeface="+mn-ea"/>
                <a:cs typeface="+mn-cs"/>
              </a:rPr>
              <a:t>l’azienda</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smtClean="0">
                <a:solidFill>
                  <a:schemeClr val="tx1"/>
                </a:solidFill>
                <a:effectLst/>
                <a:latin typeface="+mn-lt"/>
                <a:ea typeface="+mn-ea"/>
                <a:cs typeface="+mn-cs"/>
              </a:rPr>
              <a:t>misure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correttive</a:t>
            </a:r>
            <a:r>
              <a:rPr lang="en-US" sz="1200" kern="1200" dirty="0" smtClean="0">
                <a:solidFill>
                  <a:schemeClr val="tx1"/>
                </a:solidFill>
                <a:effectLst/>
                <a:latin typeface="+mn-lt"/>
                <a:ea typeface="+mn-ea"/>
                <a:cs typeface="+mn-cs"/>
              </a:rPr>
              <a:t>, da </a:t>
            </a:r>
            <a:r>
              <a:rPr lang="en-US" sz="1200" kern="1200" dirty="0" err="1" smtClean="0">
                <a:solidFill>
                  <a:schemeClr val="tx1"/>
                </a:solidFill>
                <a:effectLst/>
                <a:latin typeface="+mn-lt"/>
                <a:ea typeface="+mn-ea"/>
                <a:cs typeface="+mn-cs"/>
              </a:rPr>
              <a:t>attivare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manifesta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l’evento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dannoso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solitamente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piani</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emergenza</a:t>
            </a:r>
            <a:r>
              <a:rPr lang="en-US" sz="1200" kern="1200" dirty="0" smtClean="0">
                <a:solidFill>
                  <a:schemeClr val="tx1"/>
                </a:solidFill>
                <a:effectLst/>
                <a:latin typeface="+mn-lt"/>
                <a:ea typeface="+mn-ea"/>
                <a:cs typeface="+mn-cs"/>
              </a:rPr>
              <a:t> (per </a:t>
            </a:r>
            <a:r>
              <a:rPr lang="en-US" sz="1200" kern="1200" dirty="0" err="1" smtClean="0">
                <a:solidFill>
                  <a:schemeClr val="tx1"/>
                </a:solidFill>
                <a:effectLst/>
                <a:latin typeface="+mn-lt"/>
                <a:ea typeface="+mn-ea"/>
                <a:cs typeface="+mn-cs"/>
              </a:rPr>
              <a:t>esempio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disaster recovery).</a:t>
            </a:r>
            <a:endParaRPr lang="it-IT" sz="1200" kern="1200" dirty="0" smtClean="0">
              <a:solidFill>
                <a:schemeClr val="tx1"/>
              </a:solidFill>
              <a:effectLst/>
              <a:latin typeface="+mn-lt"/>
              <a:ea typeface="+mn-ea"/>
              <a:cs typeface="+mn-cs"/>
            </a:endParaRPr>
          </a:p>
          <a:p>
            <a:r>
              <a:rPr lang="en-US" sz="1200" kern="1200" dirty="0" err="1" smtClean="0">
                <a:solidFill>
                  <a:schemeClr val="tx1"/>
                </a:solidFill>
                <a:effectLst/>
                <a:latin typeface="+mn-lt"/>
                <a:ea typeface="+mn-ea"/>
                <a:cs typeface="+mn-cs"/>
              </a:rPr>
              <a:t>Qualora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prevedendo</a:t>
            </a:r>
            <a:r>
              <a:rPr lang="en-US" sz="1200" kern="1200" dirty="0" smtClean="0">
                <a:solidFill>
                  <a:schemeClr val="tx1"/>
                </a:solidFill>
                <a:effectLst/>
                <a:latin typeface="+mn-lt"/>
                <a:ea typeface="+mn-ea"/>
                <a:cs typeface="+mn-cs"/>
              </a:rPr>
              <a:t> un </a:t>
            </a:r>
            <a:r>
              <a:rPr lang="en-US" sz="1200" kern="1200" dirty="0" err="1" smtClean="0">
                <a:solidFill>
                  <a:schemeClr val="tx1"/>
                </a:solidFill>
                <a:effectLst/>
                <a:latin typeface="+mn-lt"/>
                <a:ea typeface="+mn-ea"/>
                <a:cs typeface="+mn-cs"/>
              </a:rPr>
              <a:t>certo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insieme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contromisure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rischio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residuo</a:t>
            </a:r>
            <a:r>
              <a:rPr lang="en-US" sz="1200" kern="1200" dirty="0" smtClean="0">
                <a:solidFill>
                  <a:schemeClr val="tx1"/>
                </a:solidFill>
                <a:effectLst/>
                <a:latin typeface="+mn-lt"/>
                <a:ea typeface="+mn-ea"/>
                <a:cs typeface="+mn-cs"/>
              </a:rPr>
              <a:t> fosse </a:t>
            </a:r>
            <a:r>
              <a:rPr lang="en-US" sz="1200" kern="1200" dirty="0" err="1" smtClean="0">
                <a:solidFill>
                  <a:schemeClr val="tx1"/>
                </a:solidFill>
                <a:effectLst/>
                <a:latin typeface="+mn-lt"/>
                <a:ea typeface="+mn-ea"/>
                <a:cs typeface="+mn-cs"/>
              </a:rPr>
              <a:t>ritenuto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elevato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allora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possono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attivare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misure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trasferimento</a:t>
            </a:r>
            <a:r>
              <a:rPr lang="en-US" sz="1200" kern="1200" dirty="0" smtClean="0">
                <a:solidFill>
                  <a:schemeClr val="tx1"/>
                </a:solidFill>
                <a:effectLst/>
                <a:latin typeface="+mn-lt"/>
                <a:ea typeface="+mn-ea"/>
                <a:cs typeface="+mn-cs"/>
              </a:rPr>
              <a:t> del </a:t>
            </a:r>
            <a:r>
              <a:rPr lang="en-US" sz="1200" kern="1200" dirty="0" err="1" smtClean="0">
                <a:solidFill>
                  <a:schemeClr val="tx1"/>
                </a:solidFill>
                <a:effectLst/>
                <a:latin typeface="+mn-lt"/>
                <a:ea typeface="+mn-ea"/>
                <a:cs typeface="+mn-cs"/>
              </a:rPr>
              <a:t>rischio</a:t>
            </a:r>
            <a:r>
              <a:rPr lang="en-US" sz="1200" kern="1200" dirty="0" smtClean="0">
                <a:solidFill>
                  <a:schemeClr val="tx1"/>
                </a:solidFill>
                <a:effectLst/>
                <a:latin typeface="+mn-lt"/>
                <a:ea typeface="+mn-ea"/>
                <a:cs typeface="+mn-cs"/>
              </a:rPr>
              <a:t> (ad </a:t>
            </a:r>
            <a:r>
              <a:rPr lang="en-US" sz="1200" kern="1200" dirty="0" err="1" smtClean="0">
                <a:solidFill>
                  <a:schemeClr val="tx1"/>
                </a:solidFill>
                <a:effectLst/>
                <a:latin typeface="+mn-lt"/>
                <a:ea typeface="+mn-ea"/>
                <a:cs typeface="+mn-cs"/>
              </a:rPr>
              <a:t>esempio</a:t>
            </a:r>
            <a:r>
              <a:rPr lang="en-US" sz="1200" kern="1200" dirty="0" smtClean="0">
                <a:solidFill>
                  <a:schemeClr val="tx1"/>
                </a:solidFill>
                <a:effectLst/>
                <a:latin typeface="+mn-lt"/>
                <a:ea typeface="+mn-ea"/>
                <a:cs typeface="+mn-cs"/>
              </a:rPr>
              <a:t> con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ricorso</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polizze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assicurative</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endParaRPr lang="it-IT"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19</a:t>
            </a:fld>
            <a:endParaRPr lang="it-IT"/>
          </a:p>
        </p:txBody>
      </p:sp>
    </p:spTree>
    <p:extLst>
      <p:ext uri="{BB962C8B-B14F-4D97-AF65-F5344CB8AC3E}">
        <p14:creationId xmlns:p14="http://schemas.microsoft.com/office/powerpoint/2010/main" val="2506081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dirty="0"/>
              <a:t>AUDIO</a:t>
            </a:r>
          </a:p>
          <a:p>
            <a:pPr marL="228600" indent="-228600">
              <a:buFont typeface="+mj-lt"/>
              <a:buAutoNum type="arabicPeriod"/>
            </a:pPr>
            <a:r>
              <a:rPr lang="en-US" sz="1200" kern="1200" dirty="0" smtClean="0">
                <a:solidFill>
                  <a:schemeClr val="tx1"/>
                </a:solidFill>
                <a:effectLst/>
                <a:latin typeface="+mn-lt"/>
                <a:ea typeface="+mn-ea"/>
                <a:cs typeface="+mn-cs"/>
              </a:rPr>
              <a:t>Il </a:t>
            </a:r>
            <a:r>
              <a:rPr lang="en-US" sz="1200" kern="1200" dirty="0" err="1" smtClean="0">
                <a:solidFill>
                  <a:schemeClr val="tx1"/>
                </a:solidFill>
                <a:effectLst/>
                <a:latin typeface="+mn-lt"/>
                <a:ea typeface="+mn-ea"/>
                <a:cs typeface="+mn-cs"/>
              </a:rPr>
              <a:t>Gli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imprenditori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delle</a:t>
            </a:r>
            <a:r>
              <a:rPr lang="en-US" sz="1200" kern="1200" dirty="0" smtClean="0">
                <a:solidFill>
                  <a:schemeClr val="tx1"/>
                </a:solidFill>
                <a:effectLst/>
                <a:latin typeface="+mn-lt"/>
                <a:ea typeface="+mn-ea"/>
                <a:cs typeface="+mn-cs"/>
              </a:rPr>
              <a:t> PMI </a:t>
            </a:r>
            <a:r>
              <a:rPr lang="en-US" sz="1200" kern="1200" dirty="0" err="1" smtClean="0">
                <a:solidFill>
                  <a:schemeClr val="tx1"/>
                </a:solidFill>
                <a:effectLst/>
                <a:latin typeface="+mn-lt"/>
                <a:ea typeface="+mn-ea"/>
                <a:cs typeface="+mn-cs"/>
              </a:rPr>
              <a:t>hanno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bisogno</a:t>
            </a:r>
            <a:r>
              <a:rPr lang="en-US" sz="1200" kern="1200" baseline="0" dirty="0" smtClean="0">
                <a:solidFill>
                  <a:schemeClr val="tx1"/>
                </a:solidFill>
                <a:effectLst/>
                <a:latin typeface="+mn-lt"/>
                <a:ea typeface="+mn-ea"/>
                <a:cs typeface="+mn-cs"/>
              </a:rPr>
              <a:t> di </a:t>
            </a:r>
            <a:r>
              <a:rPr lang="en-US" sz="1200" kern="1200" dirty="0" smtClean="0">
                <a:solidFill>
                  <a:schemeClr val="tx1"/>
                </a:solidFill>
                <a:effectLst/>
                <a:latin typeface="+mn-lt"/>
                <a:ea typeface="+mn-ea"/>
                <a:cs typeface="+mn-cs"/>
              </a:rPr>
              <a:t>concrete </a:t>
            </a:r>
            <a:r>
              <a:rPr lang="en-US" sz="1200" kern="1200" dirty="0" err="1" smtClean="0">
                <a:solidFill>
                  <a:schemeClr val="tx1"/>
                </a:solidFill>
                <a:effectLst/>
                <a:latin typeface="+mn-lt"/>
                <a:ea typeface="+mn-ea"/>
                <a:cs typeface="+mn-cs"/>
              </a:rPr>
              <a:t>indicazioni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cose</a:t>
            </a:r>
            <a:r>
              <a:rPr lang="en-US" sz="1200" kern="1200" dirty="0" smtClean="0">
                <a:solidFill>
                  <a:schemeClr val="tx1"/>
                </a:solidFill>
                <a:effectLst/>
                <a:latin typeface="+mn-lt"/>
                <a:ea typeface="+mn-ea"/>
                <a:cs typeface="+mn-cs"/>
              </a:rPr>
              <a:t> da fare (e non fare) </a:t>
            </a:r>
          </a:p>
          <a:p>
            <a:pPr marL="228600" indent="-228600">
              <a:buFont typeface="+mj-lt"/>
              <a:buAutoNum type="arabicPeriod"/>
            </a:pPr>
            <a:r>
              <a:rPr lang="en-US" sz="1200" kern="1200" dirty="0" smtClean="0">
                <a:solidFill>
                  <a:schemeClr val="tx1"/>
                </a:solidFill>
                <a:effectLst/>
                <a:latin typeface="+mn-lt"/>
                <a:ea typeface="+mn-ea"/>
                <a:cs typeface="+mn-cs"/>
              </a:rPr>
              <a:t>per </a:t>
            </a:r>
            <a:r>
              <a:rPr lang="en-US" sz="1200" kern="1200" dirty="0" err="1" smtClean="0">
                <a:solidFill>
                  <a:schemeClr val="tx1"/>
                </a:solidFill>
                <a:effectLst/>
                <a:latin typeface="+mn-lt"/>
                <a:ea typeface="+mn-ea"/>
                <a:cs typeface="+mn-cs"/>
              </a:rPr>
              <a:t>difendere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business da </a:t>
            </a:r>
            <a:r>
              <a:rPr lang="en-US" sz="1200" kern="1200" dirty="0" err="1" smtClean="0">
                <a:solidFill>
                  <a:schemeClr val="tx1"/>
                </a:solidFill>
                <a:effectLst/>
                <a:latin typeface="+mn-lt"/>
                <a:ea typeface="+mn-ea"/>
                <a:cs typeface="+mn-cs"/>
              </a:rPr>
              <a:t>possibili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violazioni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sicurezza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informazioni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aziendali</a:t>
            </a:r>
            <a:r>
              <a:rPr lang="en-US" sz="1200" kern="1200" dirty="0" smtClean="0">
                <a:solidFill>
                  <a:schemeClr val="tx1"/>
                </a:solidFill>
                <a:effectLst/>
                <a:latin typeface="+mn-lt"/>
                <a:ea typeface="+mn-ea"/>
                <a:cs typeface="+mn-cs"/>
              </a:rPr>
              <a:t>. Le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PMI di </a:t>
            </a:r>
            <a:r>
              <a:rPr lang="en-US" sz="1200" kern="1200" dirty="0" err="1" smtClean="0">
                <a:solidFill>
                  <a:schemeClr val="tx1"/>
                </a:solidFill>
                <a:effectLst/>
                <a:latin typeface="+mn-lt"/>
                <a:ea typeface="+mn-ea"/>
                <a:cs typeface="+mn-cs"/>
              </a:rPr>
              <a:t>ogni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settore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infatti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nella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gestione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quotidiana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creano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consultano</a:t>
            </a:r>
            <a:r>
              <a:rPr lang="en-US" sz="1200" kern="1200" dirty="0" smtClean="0">
                <a:solidFill>
                  <a:schemeClr val="tx1"/>
                </a:solidFill>
                <a:effectLst/>
                <a:latin typeface="+mn-lt"/>
                <a:ea typeface="+mn-ea"/>
                <a:cs typeface="+mn-cs"/>
              </a:rPr>
              <a:t>, </a:t>
            </a:r>
          </a:p>
          <a:p>
            <a:pPr marL="228600" indent="-228600">
              <a:buFont typeface="+mj-lt"/>
              <a:buAutoNum type="arabicPeriod"/>
            </a:pPr>
            <a:r>
              <a:rPr lang="en-US" sz="1200" kern="1200" dirty="0" err="1" smtClean="0">
                <a:solidFill>
                  <a:schemeClr val="tx1"/>
                </a:solidFill>
                <a:effectLst/>
                <a:latin typeface="+mn-lt"/>
                <a:ea typeface="+mn-ea"/>
                <a:cs typeface="+mn-cs"/>
              </a:rPr>
              <a:t>gestiscono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informazioni</a:t>
            </a:r>
            <a:r>
              <a:rPr lang="en-US" sz="1200" kern="1200" dirty="0" smtClean="0">
                <a:solidFill>
                  <a:schemeClr val="tx1"/>
                </a:solidFill>
                <a:effectLst/>
                <a:latin typeface="+mn-lt"/>
                <a:ea typeface="+mn-ea"/>
                <a:cs typeface="+mn-cs"/>
              </a:rPr>
              <a:t> con </a:t>
            </a:r>
            <a:r>
              <a:rPr lang="en-US" sz="1200" kern="1200" dirty="0" err="1" smtClean="0">
                <a:solidFill>
                  <a:schemeClr val="tx1"/>
                </a:solidFill>
                <a:effectLst/>
                <a:latin typeface="+mn-lt"/>
                <a:ea typeface="+mn-ea"/>
                <a:cs typeface="+mn-cs"/>
              </a:rPr>
              <a:t>strumenti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informatici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aziendali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propri</a:t>
            </a:r>
            <a:r>
              <a:rPr lang="en-US" sz="1200" kern="1200" dirty="0" smtClean="0">
                <a:solidFill>
                  <a:schemeClr val="tx1"/>
                </a:solidFill>
                <a:effectLst/>
                <a:latin typeface="+mn-lt"/>
                <a:ea typeface="+mn-ea"/>
                <a:cs typeface="+mn-cs"/>
              </a:rPr>
              <a:t>, in </a:t>
            </a:r>
            <a:r>
              <a:rPr lang="en-US" sz="1200" i="1" kern="1200" dirty="0" smtClean="0">
                <a:solidFill>
                  <a:schemeClr val="tx1"/>
                </a:solidFill>
                <a:effectLst/>
                <a:latin typeface="+mn-lt"/>
                <a:ea typeface="+mn-ea"/>
                <a:cs typeface="+mn-cs"/>
              </a:rPr>
              <a:t>Outsourcing </a:t>
            </a:r>
            <a:r>
              <a:rPr lang="en-US" sz="1200" kern="1200" dirty="0" smtClean="0">
                <a:solidFill>
                  <a:schemeClr val="tx1"/>
                </a:solidFill>
                <a:effectLst/>
                <a:latin typeface="+mn-lt"/>
                <a:ea typeface="+mn-ea"/>
                <a:cs typeface="+mn-cs"/>
              </a:rPr>
              <a:t>o in </a:t>
            </a:r>
            <a:r>
              <a:rPr lang="en-US" sz="1200" i="1" kern="1200" dirty="0" smtClean="0">
                <a:solidFill>
                  <a:schemeClr val="tx1"/>
                </a:solidFill>
                <a:effectLst/>
                <a:latin typeface="+mn-lt"/>
                <a:ea typeface="+mn-ea"/>
                <a:cs typeface="+mn-cs"/>
              </a:rPr>
              <a:t>Cloud</a:t>
            </a:r>
            <a:r>
              <a:rPr lang="en-US" sz="1200" kern="1200" dirty="0" smtClean="0">
                <a:solidFill>
                  <a:schemeClr val="tx1"/>
                </a:solidFill>
                <a:effectLst/>
                <a:latin typeface="+mn-lt"/>
                <a:ea typeface="+mn-ea"/>
                <a:cs typeface="+mn-cs"/>
              </a:rPr>
              <a:t>). </a:t>
            </a:r>
          </a:p>
          <a:p>
            <a:pPr marL="228600" indent="-228600">
              <a:buFont typeface="+mj-lt"/>
              <a:buAutoNum type="arabicPeriod"/>
            </a:pPr>
            <a:r>
              <a:rPr lang="en-US" sz="1200" kern="1200" dirty="0" smtClean="0">
                <a:solidFill>
                  <a:schemeClr val="tx1"/>
                </a:solidFill>
                <a:effectLst/>
                <a:latin typeface="+mn-lt"/>
                <a:ea typeface="+mn-ea"/>
                <a:cs typeface="+mn-cs"/>
              </a:rPr>
              <a:t>Fai </a:t>
            </a:r>
            <a:r>
              <a:rPr lang="en-US" sz="1200" kern="1200" dirty="0" err="1" smtClean="0">
                <a:solidFill>
                  <a:schemeClr val="tx1"/>
                </a:solidFill>
                <a:effectLst/>
                <a:latin typeface="+mn-lt"/>
                <a:ea typeface="+mn-ea"/>
                <a:cs typeface="+mn-cs"/>
              </a:rPr>
              <a:t>clic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foto</a:t>
            </a:r>
            <a:r>
              <a:rPr lang="en-US" sz="1200" kern="1200" dirty="0" smtClean="0">
                <a:solidFill>
                  <a:schemeClr val="tx1"/>
                </a:solidFill>
                <a:effectLst/>
                <a:latin typeface="+mn-lt"/>
                <a:ea typeface="+mn-ea"/>
                <a:cs typeface="+mn-cs"/>
              </a:rPr>
              <a:t> per </a:t>
            </a:r>
            <a:r>
              <a:rPr lang="en-US" sz="1200" kern="1200" dirty="0" err="1" smtClean="0">
                <a:solidFill>
                  <a:schemeClr val="tx1"/>
                </a:solidFill>
                <a:effectLst/>
                <a:latin typeface="+mn-lt"/>
                <a:ea typeface="+mn-ea"/>
                <a:cs typeface="+mn-cs"/>
              </a:rPr>
              <a:t>scoprire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cosa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parleremo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prossime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pagine</a:t>
            </a:r>
            <a:r>
              <a:rPr lang="en-US" sz="1200" kern="120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2</a:t>
            </a:fld>
            <a:endParaRPr lang="it-IT"/>
          </a:p>
        </p:txBody>
      </p:sp>
    </p:spTree>
    <p:extLst>
      <p:ext uri="{BB962C8B-B14F-4D97-AF65-F5344CB8AC3E}">
        <p14:creationId xmlns:p14="http://schemas.microsoft.com/office/powerpoint/2010/main" val="35584910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smtClean="0"/>
              <a:t>AUDIO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Tra le aree tecnologiche che maggiormente potrebbero generare impatti benefici sui sistemi informativi, abbiamo incluso all’inizio di questa lezione anche l’</a:t>
            </a:r>
            <a:r>
              <a:rPr lang="it-IT" sz="1200" b="0" i="0" u="none" strike="noStrike" kern="1200" baseline="0" dirty="0" err="1" smtClean="0">
                <a:solidFill>
                  <a:schemeClr val="tx1"/>
                </a:solidFill>
                <a:latin typeface="+mn-lt"/>
                <a:ea typeface="+mn-ea"/>
                <a:cs typeface="+mn-cs"/>
              </a:rPr>
              <a:t>ecommerce</a:t>
            </a:r>
            <a:r>
              <a:rPr lang="it-IT" sz="1200" b="0" i="0" u="none" strike="noStrike" kern="1200" baseline="0" dirty="0" smtClean="0">
                <a:solidFill>
                  <a:schemeClr val="tx1"/>
                </a:solidFill>
                <a:latin typeface="+mn-lt"/>
                <a:ea typeface="+mn-ea"/>
                <a:cs typeface="+mn-cs"/>
              </a:rPr>
              <a:t>. </a:t>
            </a:r>
            <a:r>
              <a:rPr lang="en-US" sz="1200" kern="1200" dirty="0" smtClean="0">
                <a:solidFill>
                  <a:schemeClr val="tx1"/>
                </a:solidFill>
                <a:effectLst/>
                <a:latin typeface="+mn-lt"/>
                <a:ea typeface="+mn-ea"/>
                <a:cs typeface="+mn-cs"/>
              </a:rPr>
              <a:t>In un </a:t>
            </a:r>
            <a:r>
              <a:rPr lang="en-US" sz="1200" kern="1200" dirty="0" err="1" smtClean="0">
                <a:solidFill>
                  <a:schemeClr val="tx1"/>
                </a:solidFill>
                <a:effectLst/>
                <a:latin typeface="+mn-lt"/>
                <a:ea typeface="+mn-ea"/>
                <a:cs typeface="+mn-cs"/>
              </a:rPr>
              <a:t>mondo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globalizzato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diventa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necessità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vitale</a:t>
            </a:r>
            <a:r>
              <a:rPr lang="en-US" sz="1200" kern="1200" dirty="0" smtClean="0">
                <a:solidFill>
                  <a:schemeClr val="tx1"/>
                </a:solidFill>
                <a:effectLst/>
                <a:latin typeface="+mn-lt"/>
                <a:ea typeface="+mn-ea"/>
                <a:cs typeface="+mn-cs"/>
              </a:rPr>
              <a:t> per le </a:t>
            </a:r>
            <a:r>
              <a:rPr lang="en-US" sz="1200" kern="1200" dirty="0" err="1" smtClean="0">
                <a:solidFill>
                  <a:schemeClr val="tx1"/>
                </a:solidFill>
                <a:effectLst/>
                <a:latin typeface="+mn-lt"/>
                <a:ea typeface="+mn-ea"/>
                <a:cs typeface="+mn-cs"/>
              </a:rPr>
              <a:t>aziende</a:t>
            </a:r>
            <a:r>
              <a:rPr lang="en-US" sz="1200" kern="1200" baseline="0" dirty="0" smtClean="0">
                <a:solidFill>
                  <a:schemeClr val="tx1"/>
                </a:solidFill>
                <a:effectLst/>
                <a:latin typeface="+mn-lt"/>
                <a:ea typeface="+mn-ea"/>
                <a:cs typeface="+mn-cs"/>
              </a:rPr>
              <a:t> </a:t>
            </a:r>
          </a:p>
          <a:p>
            <a:pPr marL="228600" indent="-228600">
              <a:buFont typeface="+mj-lt"/>
              <a:buAutoNum type="arabicPeriod"/>
            </a:pPr>
            <a:r>
              <a:rPr lang="en-US" sz="1200" kern="1200" dirty="0" err="1" smtClean="0">
                <a:solidFill>
                  <a:schemeClr val="tx1"/>
                </a:solidFill>
                <a:effectLst/>
                <a:latin typeface="+mn-lt"/>
                <a:ea typeface="+mn-ea"/>
                <a:cs typeface="+mn-cs"/>
              </a:rPr>
              <a:t>aprirsi</a:t>
            </a:r>
            <a:r>
              <a:rPr lang="en-US" sz="1200" kern="1200" dirty="0" smtClean="0">
                <a:solidFill>
                  <a:schemeClr val="tx1"/>
                </a:solidFill>
                <a:effectLst/>
                <a:latin typeface="+mn-lt"/>
                <a:ea typeface="+mn-ea"/>
                <a:cs typeface="+mn-cs"/>
              </a:rPr>
              <a:t> ad un </a:t>
            </a:r>
            <a:r>
              <a:rPr lang="en-US" sz="1200" kern="1200" dirty="0" err="1" smtClean="0">
                <a:solidFill>
                  <a:schemeClr val="tx1"/>
                </a:solidFill>
                <a:effectLst/>
                <a:latin typeface="+mn-lt"/>
                <a:ea typeface="+mn-ea"/>
                <a:cs typeface="+mn-cs"/>
              </a:rPr>
              <a:t>mercato</a:t>
            </a:r>
            <a:r>
              <a:rPr lang="en-US" sz="1200" kern="1200" dirty="0" smtClean="0">
                <a:solidFill>
                  <a:schemeClr val="tx1"/>
                </a:solidFill>
                <a:effectLst/>
                <a:latin typeface="+mn-lt"/>
                <a:ea typeface="+mn-ea"/>
                <a:cs typeface="+mn-cs"/>
              </a:rPr>
              <a:t> molto </a:t>
            </a:r>
            <a:r>
              <a:rPr lang="en-US" sz="1200" kern="1200" dirty="0" err="1" smtClean="0">
                <a:solidFill>
                  <a:schemeClr val="tx1"/>
                </a:solidFill>
                <a:effectLst/>
                <a:latin typeface="+mn-lt"/>
                <a:ea typeface="+mn-ea"/>
                <a:cs typeface="+mn-cs"/>
              </a:rPr>
              <a:t>più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ampio</a:t>
            </a:r>
            <a:r>
              <a:rPr lang="en-US" sz="1200" kern="1200" dirty="0" smtClean="0">
                <a:solidFill>
                  <a:schemeClr val="tx1"/>
                </a:solidFill>
                <a:effectLst/>
                <a:latin typeface="+mn-lt"/>
                <a:ea typeface="+mn-ea"/>
                <a:cs typeface="+mn-cs"/>
              </a:rPr>
              <a:t> e  </a:t>
            </a:r>
          </a:p>
          <a:p>
            <a:pPr marL="228600" indent="-228600">
              <a:buFont typeface="+mj-lt"/>
              <a:buAutoNum type="arabicPeriod"/>
            </a:pPr>
            <a:r>
              <a:rPr lang="en-US" sz="1200" kern="1200" dirty="0" err="1" smtClean="0">
                <a:solidFill>
                  <a:schemeClr val="tx1"/>
                </a:solidFill>
                <a:effectLst/>
                <a:latin typeface="+mn-lt"/>
                <a:ea typeface="+mn-ea"/>
                <a:cs typeface="+mn-cs"/>
              </a:rPr>
              <a:t>pensare</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prodotti</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servizi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sempre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più</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linea</a:t>
            </a:r>
            <a:r>
              <a:rPr lang="en-US" sz="1200" kern="1200" dirty="0" smtClean="0">
                <a:solidFill>
                  <a:schemeClr val="tx1"/>
                </a:solidFill>
                <a:effectLst/>
                <a:latin typeface="+mn-lt"/>
                <a:ea typeface="+mn-ea"/>
                <a:cs typeface="+mn-cs"/>
              </a:rPr>
              <a:t> con le </a:t>
            </a:r>
            <a:r>
              <a:rPr lang="en-US" sz="1200" kern="1200" dirty="0" err="1" smtClean="0">
                <a:solidFill>
                  <a:schemeClr val="tx1"/>
                </a:solidFill>
                <a:effectLst/>
                <a:latin typeface="+mn-lt"/>
                <a:ea typeface="+mn-ea"/>
                <a:cs typeface="+mn-cs"/>
              </a:rPr>
              <a:t>aspettative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consumatori</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indent="-228600">
              <a:buFont typeface="+mj-lt"/>
              <a:buAutoNum type="arabicPeriod"/>
            </a:pPr>
            <a:r>
              <a:rPr lang="en-US" sz="1200" kern="1200" dirty="0" smtClean="0">
                <a:solidFill>
                  <a:schemeClr val="tx1"/>
                </a:solidFill>
                <a:effectLst/>
                <a:latin typeface="+mn-lt"/>
                <a:ea typeface="+mn-ea"/>
                <a:cs typeface="+mn-cs"/>
              </a:rPr>
              <a:t>Lo </a:t>
            </a:r>
            <a:r>
              <a:rPr lang="en-US" sz="1200" kern="1200" dirty="0" err="1" smtClean="0">
                <a:solidFill>
                  <a:schemeClr val="tx1"/>
                </a:solidFill>
                <a:effectLst/>
                <a:latin typeface="+mn-lt"/>
                <a:ea typeface="+mn-ea"/>
                <a:cs typeface="+mn-cs"/>
              </a:rPr>
              <a:t>strumento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principale</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tal</a:t>
            </a:r>
            <a:r>
              <a:rPr lang="en-US" sz="1200" kern="1200" dirty="0" smtClean="0">
                <a:solidFill>
                  <a:schemeClr val="tx1"/>
                </a:solidFill>
                <a:effectLst/>
                <a:latin typeface="+mn-lt"/>
                <a:ea typeface="+mn-ea"/>
                <a:cs typeface="+mn-cs"/>
              </a:rPr>
              <a:t> fine è </a:t>
            </a:r>
            <a:r>
              <a:rPr lang="en-US" sz="1200" kern="1200" dirty="0" err="1" smtClean="0">
                <a:solidFill>
                  <a:schemeClr val="tx1"/>
                </a:solidFill>
                <a:effectLst/>
                <a:latin typeface="+mn-lt"/>
                <a:ea typeface="+mn-ea"/>
                <a:cs typeface="+mn-cs"/>
              </a:rPr>
              <a:t>costituito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dall’</a:t>
            </a:r>
            <a:r>
              <a:rPr lang="en-US" sz="1200" i="1" kern="1200" dirty="0" err="1" smtClean="0">
                <a:solidFill>
                  <a:schemeClr val="tx1"/>
                </a:solidFill>
                <a:effectLst/>
                <a:latin typeface="+mn-lt"/>
                <a:ea typeface="+mn-ea"/>
                <a:cs typeface="+mn-cs"/>
              </a:rPr>
              <a:t>e</a:t>
            </a:r>
            <a:r>
              <a:rPr lang="en-US" sz="1200" i="1" kern="1200" dirty="0" smtClean="0">
                <a:solidFill>
                  <a:schemeClr val="tx1"/>
                </a:solidFill>
                <a:effectLst/>
                <a:latin typeface="+mn-lt"/>
                <a:ea typeface="+mn-ea"/>
                <a:cs typeface="+mn-cs"/>
              </a:rPr>
              <a:t>-Commerce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cioè</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dalla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possibilità</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effettuare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attività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commerciale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attraverso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piattaforma</a:t>
            </a:r>
            <a:r>
              <a:rPr lang="en-US" sz="1200" kern="1200" dirty="0" smtClean="0">
                <a:solidFill>
                  <a:schemeClr val="tx1"/>
                </a:solidFill>
                <a:effectLst/>
                <a:latin typeface="+mn-lt"/>
                <a:ea typeface="+mn-ea"/>
                <a:cs typeface="+mn-cs"/>
              </a:rPr>
              <a:t> web, in </a:t>
            </a:r>
            <a:r>
              <a:rPr lang="en-US" sz="1200" kern="1200" dirty="0" err="1" smtClean="0">
                <a:solidFill>
                  <a:schemeClr val="tx1"/>
                </a:solidFill>
                <a:effectLst/>
                <a:latin typeface="+mn-lt"/>
                <a:ea typeface="+mn-ea"/>
                <a:cs typeface="+mn-cs"/>
              </a:rPr>
              <a:t>modo</a:t>
            </a:r>
            <a:r>
              <a:rPr lang="en-US" sz="1200" kern="1200" dirty="0" smtClean="0">
                <a:solidFill>
                  <a:schemeClr val="tx1"/>
                </a:solidFill>
                <a:effectLst/>
                <a:latin typeface="+mn-lt"/>
                <a:ea typeface="+mn-ea"/>
                <a:cs typeface="+mn-cs"/>
              </a:rPr>
              <a:t> da </a:t>
            </a:r>
            <a:r>
              <a:rPr lang="en-US" sz="1200" kern="1200" dirty="0" err="1" smtClean="0">
                <a:solidFill>
                  <a:schemeClr val="tx1"/>
                </a:solidFill>
                <a:effectLst/>
                <a:latin typeface="+mn-lt"/>
                <a:ea typeface="+mn-ea"/>
                <a:cs typeface="+mn-cs"/>
              </a:rPr>
              <a:t>poter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raggiungere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direttamente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cliente</a:t>
            </a:r>
            <a:r>
              <a:rPr lang="en-US" sz="1200" kern="1200" dirty="0" smtClean="0">
                <a:solidFill>
                  <a:schemeClr val="tx1"/>
                </a:solidFill>
                <a:effectLst/>
                <a:latin typeface="+mn-lt"/>
                <a:ea typeface="+mn-ea"/>
                <a:cs typeface="+mn-cs"/>
              </a:rPr>
              <a:t> finale in </a:t>
            </a:r>
            <a:r>
              <a:rPr lang="en-US" sz="1200" kern="1200" dirty="0" err="1" smtClean="0">
                <a:solidFill>
                  <a:schemeClr val="tx1"/>
                </a:solidFill>
                <a:effectLst/>
                <a:latin typeface="+mn-lt"/>
                <a:ea typeface="+mn-ea"/>
                <a:cs typeface="+mn-cs"/>
              </a:rPr>
              <a:t>tutte</a:t>
            </a:r>
            <a:r>
              <a:rPr lang="en-US" sz="1200" kern="1200" dirty="0" smtClean="0">
                <a:solidFill>
                  <a:schemeClr val="tx1"/>
                </a:solidFill>
                <a:effectLst/>
                <a:latin typeface="+mn-lt"/>
                <a:ea typeface="+mn-ea"/>
                <a:cs typeface="+mn-cs"/>
              </a:rPr>
              <a:t> le </a:t>
            </a:r>
            <a:r>
              <a:rPr lang="en-US" sz="1200" kern="1200" dirty="0" err="1" smtClean="0">
                <a:solidFill>
                  <a:schemeClr val="tx1"/>
                </a:solidFill>
                <a:effectLst/>
                <a:latin typeface="+mn-lt"/>
                <a:ea typeface="+mn-ea"/>
                <a:cs typeface="+mn-cs"/>
              </a:rPr>
              <a:t>parti</a:t>
            </a:r>
            <a:r>
              <a:rPr lang="en-US" sz="1200" kern="1200" dirty="0" smtClean="0">
                <a:solidFill>
                  <a:schemeClr val="tx1"/>
                </a:solidFill>
                <a:effectLst/>
                <a:latin typeface="+mn-lt"/>
                <a:ea typeface="+mn-ea"/>
                <a:cs typeface="+mn-cs"/>
              </a:rPr>
              <a:t> del </a:t>
            </a:r>
            <a:r>
              <a:rPr lang="en-US" sz="1200" kern="1200" dirty="0" err="1" smtClean="0">
                <a:solidFill>
                  <a:schemeClr val="tx1"/>
                </a:solidFill>
                <a:effectLst/>
                <a:latin typeface="+mn-lt"/>
                <a:ea typeface="+mn-ea"/>
                <a:cs typeface="+mn-cs"/>
              </a:rPr>
              <a:t>mondo</a:t>
            </a:r>
            <a:r>
              <a:rPr lang="en-US"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Ma</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il</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vademecum</a:t>
            </a:r>
            <a:r>
              <a:rPr lang="en-US" sz="1200" kern="1200" baseline="0" dirty="0" smtClean="0">
                <a:solidFill>
                  <a:schemeClr val="tx1"/>
                </a:solidFill>
                <a:effectLst/>
                <a:latin typeface="+mn-lt"/>
                <a:ea typeface="+mn-ea"/>
                <a:cs typeface="+mn-cs"/>
              </a:rPr>
              <a:t> di </a:t>
            </a:r>
            <a:r>
              <a:rPr lang="en-US" sz="1200" kern="1200" baseline="0" dirty="0" err="1" smtClean="0">
                <a:solidFill>
                  <a:schemeClr val="tx1"/>
                </a:solidFill>
                <a:effectLst/>
                <a:latin typeface="+mn-lt"/>
                <a:ea typeface="+mn-ea"/>
                <a:cs typeface="+mn-cs"/>
              </a:rPr>
              <a:t>Assintel</a:t>
            </a:r>
            <a:r>
              <a:rPr lang="en-US" sz="1200" kern="1200" baseline="0" dirty="0" smtClean="0">
                <a:solidFill>
                  <a:schemeClr val="tx1"/>
                </a:solidFill>
                <a:effectLst/>
                <a:latin typeface="+mn-lt"/>
                <a:ea typeface="+mn-ea"/>
                <a:cs typeface="+mn-cs"/>
              </a:rPr>
              <a:t> è </a:t>
            </a:r>
            <a:r>
              <a:rPr lang="en-US" sz="1200" kern="1200" baseline="0" dirty="0" err="1" smtClean="0">
                <a:solidFill>
                  <a:schemeClr val="tx1"/>
                </a:solidFill>
                <a:effectLst/>
                <a:latin typeface="+mn-lt"/>
                <a:ea typeface="+mn-ea"/>
                <a:cs typeface="+mn-cs"/>
              </a:rPr>
              <a:t>chiaro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fare </a:t>
            </a:r>
            <a:r>
              <a:rPr lang="en-US" sz="1200" i="1" kern="1200" dirty="0" smtClean="0">
                <a:solidFill>
                  <a:schemeClr val="tx1"/>
                </a:solidFill>
                <a:effectLst/>
                <a:latin typeface="+mn-lt"/>
                <a:ea typeface="+mn-ea"/>
                <a:cs typeface="+mn-cs"/>
              </a:rPr>
              <a:t>e-Commerce </a:t>
            </a:r>
            <a:r>
              <a:rPr lang="en-US" sz="1200" kern="1200" dirty="0" smtClean="0">
                <a:solidFill>
                  <a:schemeClr val="tx1"/>
                </a:solidFill>
                <a:effectLst/>
                <a:latin typeface="+mn-lt"/>
                <a:ea typeface="+mn-ea"/>
                <a:cs typeface="+mn-cs"/>
              </a:rPr>
              <a:t>non è </a:t>
            </a:r>
            <a:r>
              <a:rPr lang="en-US" sz="1200" kern="1200" dirty="0" err="1" smtClean="0">
                <a:solidFill>
                  <a:schemeClr val="tx1"/>
                </a:solidFill>
                <a:effectLst/>
                <a:latin typeface="+mn-lt"/>
                <a:ea typeface="+mn-ea"/>
                <a:cs typeface="+mn-cs"/>
              </a:rPr>
              <a:t>semplice</a:t>
            </a:r>
            <a:r>
              <a:rPr lang="en-US" sz="1200" kern="1200" dirty="0" smtClean="0">
                <a:solidFill>
                  <a:schemeClr val="tx1"/>
                </a:solidFill>
                <a:effectLst/>
                <a:latin typeface="+mn-lt"/>
                <a:ea typeface="+mn-ea"/>
                <a:cs typeface="+mn-cs"/>
              </a:rPr>
              <a:t>, né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improvvisa</a:t>
            </a:r>
            <a:r>
              <a:rPr lang="en-US" sz="1200" kern="1200" dirty="0" smtClean="0">
                <a:solidFill>
                  <a:schemeClr val="tx1"/>
                </a:solidFill>
                <a:effectLst/>
                <a:latin typeface="+mn-lt"/>
                <a:ea typeface="+mn-ea"/>
                <a:cs typeface="+mn-cs"/>
              </a:rPr>
              <a:t>; non </a:t>
            </a:r>
            <a:r>
              <a:rPr lang="en-US" sz="1200" kern="1200" dirty="0" err="1" smtClean="0">
                <a:solidFill>
                  <a:schemeClr val="tx1"/>
                </a:solidFill>
                <a:effectLst/>
                <a:latin typeface="+mn-lt"/>
                <a:ea typeface="+mn-ea"/>
                <a:cs typeface="+mn-cs"/>
              </a:rPr>
              <a:t>basta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realizzare</a:t>
            </a:r>
            <a:r>
              <a:rPr lang="en-US" sz="1200" kern="1200" dirty="0" smtClean="0">
                <a:solidFill>
                  <a:schemeClr val="tx1"/>
                </a:solidFill>
                <a:effectLst/>
                <a:latin typeface="+mn-lt"/>
                <a:ea typeface="+mn-ea"/>
                <a:cs typeface="+mn-cs"/>
              </a:rPr>
              <a:t> un </a:t>
            </a:r>
            <a:r>
              <a:rPr lang="en-US" sz="1200" kern="1200" dirty="0" err="1" smtClean="0">
                <a:solidFill>
                  <a:schemeClr val="tx1"/>
                </a:solidFill>
                <a:effectLst/>
                <a:latin typeface="+mn-lt"/>
                <a:ea typeface="+mn-ea"/>
                <a:cs typeface="+mn-cs"/>
              </a:rPr>
              <a:t>sito</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piattaforma</a:t>
            </a:r>
            <a:r>
              <a:rPr lang="en-US" sz="1200" kern="1200" dirty="0" smtClean="0">
                <a:solidFill>
                  <a:schemeClr val="tx1"/>
                </a:solidFill>
                <a:effectLst/>
                <a:latin typeface="+mn-lt"/>
                <a:ea typeface="+mn-ea"/>
                <a:cs typeface="+mn-cs"/>
              </a:rPr>
              <a:t> web; </a:t>
            </a:r>
          </a:p>
          <a:p>
            <a:pPr marL="228600" indent="-228600">
              <a:buFont typeface="+mj-lt"/>
              <a:buAutoNum type="arabicPeriod"/>
            </a:pPr>
            <a:r>
              <a:rPr lang="en-US" sz="1200" kern="1200" dirty="0" err="1" smtClean="0">
                <a:solidFill>
                  <a:schemeClr val="tx1"/>
                </a:solidFill>
                <a:effectLst/>
                <a:latin typeface="+mn-lt"/>
                <a:ea typeface="+mn-ea"/>
                <a:cs typeface="+mn-cs"/>
              </a:rPr>
              <a:t>occorre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definire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strategia</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vendita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individuando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segmento</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mercato</a:t>
            </a:r>
            <a:r>
              <a:rPr lang="en-US" sz="1200" kern="1200" dirty="0" smtClean="0">
                <a:solidFill>
                  <a:schemeClr val="tx1"/>
                </a:solidFill>
                <a:effectLst/>
                <a:latin typeface="+mn-lt"/>
                <a:ea typeface="+mn-ea"/>
                <a:cs typeface="+mn-cs"/>
              </a:rPr>
              <a:t> target e </a:t>
            </a:r>
            <a:r>
              <a:rPr lang="en-US" sz="1200" kern="1200" dirty="0" err="1" smtClean="0">
                <a:solidFill>
                  <a:schemeClr val="tx1"/>
                </a:solidFill>
                <a:effectLst/>
                <a:latin typeface="+mn-lt"/>
                <a:ea typeface="+mn-ea"/>
                <a:cs typeface="+mn-cs"/>
              </a:rPr>
              <a:t>definendo</a:t>
            </a:r>
            <a:r>
              <a:rPr lang="en-US" sz="1200" kern="1200" dirty="0" smtClean="0">
                <a:solidFill>
                  <a:schemeClr val="tx1"/>
                </a:solidFill>
                <a:effectLst/>
                <a:latin typeface="+mn-lt"/>
                <a:ea typeface="+mn-ea"/>
                <a:cs typeface="+mn-cs"/>
              </a:rPr>
              <a:t> le </a:t>
            </a:r>
            <a:r>
              <a:rPr lang="en-US" sz="1200" kern="1200" dirty="0" err="1" smtClean="0">
                <a:solidFill>
                  <a:schemeClr val="tx1"/>
                </a:solidFill>
                <a:effectLst/>
                <a:latin typeface="+mn-lt"/>
                <a:ea typeface="+mn-ea"/>
                <a:cs typeface="+mn-cs"/>
              </a:rPr>
              <a:t>migliori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modalità</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commercializzazione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prodotti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Anche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più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nel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commercio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tradizionale</a:t>
            </a:r>
            <a:r>
              <a:rPr lang="en-US" sz="1200" kern="1200" dirty="0" smtClean="0">
                <a:solidFill>
                  <a:schemeClr val="tx1"/>
                </a:solidFill>
                <a:effectLst/>
                <a:latin typeface="+mn-lt"/>
                <a:ea typeface="+mn-ea"/>
                <a:cs typeface="+mn-cs"/>
              </a:rPr>
              <a:t>, </a:t>
            </a:r>
          </a:p>
          <a:p>
            <a:pPr marL="228600" indent="-228600">
              <a:buFont typeface="+mj-lt"/>
              <a:buAutoNum type="arabicPeriod"/>
            </a:pPr>
            <a:r>
              <a:rPr lang="en-US" sz="1200" kern="1200" dirty="0" err="1" smtClean="0">
                <a:solidFill>
                  <a:schemeClr val="tx1"/>
                </a:solidFill>
                <a:effectLst/>
                <a:latin typeface="+mn-lt"/>
                <a:ea typeface="+mn-ea"/>
                <a:cs typeface="+mn-cs"/>
              </a:rPr>
              <a:t>l’</a:t>
            </a:r>
            <a:r>
              <a:rPr lang="en-US" sz="1200" i="1" kern="1200" dirty="0" err="1" smtClean="0">
                <a:solidFill>
                  <a:schemeClr val="tx1"/>
                </a:solidFill>
                <a:effectLst/>
                <a:latin typeface="+mn-lt"/>
                <a:ea typeface="+mn-ea"/>
                <a:cs typeface="+mn-cs"/>
              </a:rPr>
              <a:t>e</a:t>
            </a:r>
            <a:r>
              <a:rPr lang="en-US" sz="1200" i="1" kern="1200" dirty="0" smtClean="0">
                <a:solidFill>
                  <a:schemeClr val="tx1"/>
                </a:solidFill>
                <a:effectLst/>
                <a:latin typeface="+mn-lt"/>
                <a:ea typeface="+mn-ea"/>
                <a:cs typeface="+mn-cs"/>
              </a:rPr>
              <a:t>-Commerce </a:t>
            </a:r>
            <a:r>
              <a:rPr lang="en-US" sz="1200" kern="1200" dirty="0" err="1" smtClean="0">
                <a:solidFill>
                  <a:schemeClr val="tx1"/>
                </a:solidFill>
                <a:effectLst/>
                <a:latin typeface="+mn-lt"/>
                <a:ea typeface="+mn-ea"/>
                <a:cs typeface="+mn-cs"/>
              </a:rPr>
              <a:t>richiede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offerte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personalizzate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tengano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profili</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delle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caratteristiche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gruppi</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clienti</a:t>
            </a:r>
            <a:r>
              <a:rPr lang="en-US" sz="1200" kern="1200" dirty="0" smtClean="0">
                <a:solidFill>
                  <a:schemeClr val="tx1"/>
                </a:solidFill>
                <a:effectLst/>
                <a:latin typeface="+mn-lt"/>
                <a:ea typeface="+mn-ea"/>
                <a:cs typeface="+mn-cs"/>
              </a:rPr>
              <a:t>.</a:t>
            </a:r>
          </a:p>
          <a:p>
            <a:pPr marL="228600" indent="-228600">
              <a:buFont typeface="+mj-lt"/>
              <a:buAutoNum type="arabicPeriod"/>
            </a:pPr>
            <a:r>
              <a:rPr lang="en-US" sz="1200" kern="1200" dirty="0" smtClean="0">
                <a:solidFill>
                  <a:schemeClr val="tx1"/>
                </a:solidFill>
                <a:effectLst/>
                <a:latin typeface="+mn-lt"/>
                <a:ea typeface="+mn-ea"/>
                <a:cs typeface="+mn-cs"/>
              </a:rPr>
              <a:t>E come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costruire</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offerte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personalizzate</a:t>
            </a:r>
            <a:r>
              <a:rPr lang="en-US" sz="1200" kern="1200" baseline="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È opportune </a:t>
            </a:r>
            <a:r>
              <a:rPr lang="en-US" sz="1200" kern="1200" dirty="0" err="1" smtClean="0">
                <a:solidFill>
                  <a:schemeClr val="tx1"/>
                </a:solidFill>
                <a:effectLst/>
                <a:latin typeface="+mn-lt"/>
                <a:ea typeface="+mn-ea"/>
                <a:cs typeface="+mn-cs"/>
              </a:rPr>
              <a:t>strutturare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processi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aziendali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adeguati</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trattare</a:t>
            </a:r>
            <a:r>
              <a:rPr lang="en-US" sz="1200" kern="1200" dirty="0" smtClean="0">
                <a:solidFill>
                  <a:schemeClr val="tx1"/>
                </a:solidFill>
                <a:effectLst/>
                <a:latin typeface="+mn-lt"/>
                <a:ea typeface="+mn-ea"/>
                <a:cs typeface="+mn-cs"/>
              </a:rPr>
              <a:t> con </a:t>
            </a:r>
            <a:r>
              <a:rPr lang="en-US" sz="1200" kern="1200" dirty="0" err="1" smtClean="0">
                <a:solidFill>
                  <a:schemeClr val="tx1"/>
                </a:solidFill>
                <a:effectLst/>
                <a:latin typeface="+mn-lt"/>
                <a:ea typeface="+mn-ea"/>
                <a:cs typeface="+mn-cs"/>
              </a:rPr>
              <a:t>soluzioni</a:t>
            </a:r>
            <a:r>
              <a:rPr lang="en-US" sz="1200" kern="1200" dirty="0" smtClean="0">
                <a:solidFill>
                  <a:schemeClr val="tx1"/>
                </a:solidFill>
                <a:effectLst/>
                <a:latin typeface="+mn-lt"/>
                <a:ea typeface="+mn-ea"/>
                <a:cs typeface="+mn-cs"/>
              </a:rPr>
              <a:t> di e-commerce dove la </a:t>
            </a:r>
            <a:r>
              <a:rPr lang="en-US" sz="1200" kern="1200" dirty="0" err="1" smtClean="0">
                <a:solidFill>
                  <a:schemeClr val="tx1"/>
                </a:solidFill>
                <a:effectLst/>
                <a:latin typeface="+mn-lt"/>
                <a:ea typeface="+mn-ea"/>
                <a:cs typeface="+mn-cs"/>
              </a:rPr>
              <a:t>rapidità</a:t>
            </a:r>
            <a:r>
              <a:rPr lang="en-US" sz="1200" kern="1200" dirty="0" smtClean="0">
                <a:solidFill>
                  <a:schemeClr val="tx1"/>
                </a:solidFill>
                <a:effectLst/>
                <a:latin typeface="+mn-lt"/>
                <a:ea typeface="+mn-ea"/>
                <a:cs typeface="+mn-cs"/>
              </a:rPr>
              <a:t>, la </a:t>
            </a:r>
            <a:r>
              <a:rPr lang="en-US" sz="1200" kern="1200" dirty="0" err="1" smtClean="0">
                <a:solidFill>
                  <a:schemeClr val="tx1"/>
                </a:solidFill>
                <a:effectLst/>
                <a:latin typeface="+mn-lt"/>
                <a:ea typeface="+mn-ea"/>
                <a:cs typeface="+mn-cs"/>
              </a:rPr>
              <a:t>trasparenza</a:t>
            </a:r>
            <a:r>
              <a:rPr lang="en-US" sz="1200" kern="1200" dirty="0" smtClean="0">
                <a:solidFill>
                  <a:schemeClr val="tx1"/>
                </a:solidFill>
                <a:effectLst/>
                <a:latin typeface="+mn-lt"/>
                <a:ea typeface="+mn-ea"/>
                <a:cs typeface="+mn-cs"/>
              </a:rPr>
              <a:t>, la </a:t>
            </a:r>
            <a:r>
              <a:rPr lang="en-US" sz="1200" kern="1200" dirty="0" err="1" smtClean="0">
                <a:solidFill>
                  <a:schemeClr val="tx1"/>
                </a:solidFill>
                <a:effectLst/>
                <a:latin typeface="+mn-lt"/>
                <a:ea typeface="+mn-ea"/>
                <a:cs typeface="+mn-cs"/>
              </a:rPr>
              <a:t>qualità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elementi</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fondamentali</a:t>
            </a:r>
            <a:r>
              <a:rPr lang="en-US" sz="1200" kern="1200" dirty="0" smtClean="0">
                <a:solidFill>
                  <a:schemeClr val="tx1"/>
                </a:solidFill>
                <a:effectLst/>
                <a:latin typeface="+mn-lt"/>
                <a:ea typeface="+mn-ea"/>
                <a:cs typeface="+mn-cs"/>
              </a:rPr>
              <a:t> e</a:t>
            </a:r>
            <a:r>
              <a:rPr lang="en-US" sz="1200" kern="1200" baseline="0" dirty="0" smtClean="0">
                <a:solidFill>
                  <a:schemeClr val="tx1"/>
                </a:solidFill>
                <a:effectLst/>
                <a:latin typeface="+mn-lt"/>
                <a:ea typeface="+mn-ea"/>
                <a:cs typeface="+mn-cs"/>
              </a:rPr>
              <a:t> </a:t>
            </a:r>
          </a:p>
          <a:p>
            <a:pPr marL="228600" lvl="0" indent="-228600">
              <a:buFont typeface="+mj-lt"/>
              <a:buAutoNum type="arabicPeriod"/>
            </a:pPr>
            <a:r>
              <a:rPr lang="en-US" sz="1200" kern="1200" dirty="0" err="1" smtClean="0">
                <a:solidFill>
                  <a:schemeClr val="tx1"/>
                </a:solidFill>
                <a:effectLst/>
                <a:latin typeface="+mn-lt"/>
                <a:ea typeface="+mn-ea"/>
                <a:cs typeface="+mn-cs"/>
              </a:rPr>
              <a:t>tracciare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rilevare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analizzare</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comprendere</a:t>
            </a:r>
            <a:r>
              <a:rPr lang="en-US" sz="1200" kern="1200" dirty="0" smtClean="0">
                <a:solidFill>
                  <a:schemeClr val="tx1"/>
                </a:solidFill>
                <a:effectLst/>
                <a:latin typeface="+mn-lt"/>
                <a:ea typeface="+mn-ea"/>
                <a:cs typeface="+mn-cs"/>
              </a:rPr>
              <a:t> le </a:t>
            </a:r>
            <a:r>
              <a:rPr lang="en-US" sz="1200" kern="1200" dirty="0" err="1" smtClean="0">
                <a:solidFill>
                  <a:schemeClr val="tx1"/>
                </a:solidFill>
                <a:effectLst/>
                <a:latin typeface="+mn-lt"/>
                <a:ea typeface="+mn-ea"/>
                <a:cs typeface="+mn-cs"/>
              </a:rPr>
              <a:t>esigenze</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gusti</a:t>
            </a:r>
            <a:r>
              <a:rPr lang="en-US" sz="1200" kern="1200" dirty="0" smtClean="0">
                <a:solidFill>
                  <a:schemeClr val="tx1"/>
                </a:solidFill>
                <a:effectLst/>
                <a:latin typeface="+mn-lt"/>
                <a:ea typeface="+mn-ea"/>
                <a:cs typeface="+mn-cs"/>
              </a:rPr>
              <a:t> del </a:t>
            </a:r>
            <a:r>
              <a:rPr lang="en-US" sz="1200" kern="1200" dirty="0" err="1" smtClean="0">
                <a:solidFill>
                  <a:schemeClr val="tx1"/>
                </a:solidFill>
                <a:effectLst/>
                <a:latin typeface="+mn-lt"/>
                <a:ea typeface="+mn-ea"/>
                <a:cs typeface="+mn-cs"/>
              </a:rPr>
              <a:t>mercato</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modo</a:t>
            </a:r>
            <a:r>
              <a:rPr lang="en-US" sz="1200" kern="1200" dirty="0" smtClean="0">
                <a:solidFill>
                  <a:schemeClr val="tx1"/>
                </a:solidFill>
                <a:effectLst/>
                <a:latin typeface="+mn-lt"/>
                <a:ea typeface="+mn-ea"/>
                <a:cs typeface="+mn-cs"/>
              </a:rPr>
              <a:t> da </a:t>
            </a:r>
            <a:r>
              <a:rPr lang="en-US" sz="1200" kern="1200" dirty="0" err="1" smtClean="0">
                <a:solidFill>
                  <a:schemeClr val="tx1"/>
                </a:solidFill>
                <a:effectLst/>
                <a:latin typeface="+mn-lt"/>
                <a:ea typeface="+mn-ea"/>
                <a:cs typeface="+mn-cs"/>
              </a:rPr>
              <a:t>anticipare</a:t>
            </a:r>
            <a:r>
              <a:rPr lang="en-US" sz="1200" kern="1200" dirty="0" smtClean="0">
                <a:solidFill>
                  <a:schemeClr val="tx1"/>
                </a:solidFill>
                <a:effectLst/>
                <a:latin typeface="+mn-lt"/>
                <a:ea typeface="+mn-ea"/>
                <a:cs typeface="+mn-cs"/>
              </a:rPr>
              <a:t> le </a:t>
            </a:r>
            <a:r>
              <a:rPr lang="en-US" sz="1200" kern="1200" dirty="0" err="1" smtClean="0">
                <a:solidFill>
                  <a:schemeClr val="tx1"/>
                </a:solidFill>
                <a:effectLst/>
                <a:latin typeface="+mn-lt"/>
                <a:ea typeface="+mn-ea"/>
                <a:cs typeface="+mn-cs"/>
              </a:rPr>
              <a:t>esigenze</a:t>
            </a:r>
            <a:r>
              <a:rPr lang="en-US" sz="1200" kern="1200" dirty="0" smtClean="0">
                <a:solidFill>
                  <a:schemeClr val="tx1"/>
                </a:solidFill>
                <a:effectLst/>
                <a:latin typeface="+mn-lt"/>
                <a:ea typeface="+mn-ea"/>
                <a:cs typeface="+mn-cs"/>
              </a:rPr>
              <a:t> del </a:t>
            </a:r>
            <a:r>
              <a:rPr lang="en-US" sz="1200" kern="1200" dirty="0" err="1" smtClean="0">
                <a:solidFill>
                  <a:schemeClr val="tx1"/>
                </a:solidFill>
                <a:effectLst/>
                <a:latin typeface="+mn-lt"/>
                <a:ea typeface="+mn-ea"/>
                <a:cs typeface="+mn-cs"/>
              </a:rPr>
              <a:t>mercato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confezionando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offerte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prodotti</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servizi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sempre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più</a:t>
            </a:r>
            <a:r>
              <a:rPr lang="en-US" sz="1200" kern="1200" dirty="0" smtClean="0">
                <a:solidFill>
                  <a:schemeClr val="tx1"/>
                </a:solidFill>
                <a:effectLst/>
                <a:latin typeface="+mn-lt"/>
                <a:ea typeface="+mn-ea"/>
                <a:cs typeface="+mn-cs"/>
              </a:rPr>
              <a:t> </a:t>
            </a:r>
          </a:p>
          <a:p>
            <a:pPr marL="228600" lvl="0" indent="-228600">
              <a:buFont typeface="+mj-lt"/>
              <a:buAutoNum type="arabicPeriod"/>
            </a:pPr>
            <a:r>
              <a:rPr lang="en-US" sz="1200" kern="1200" dirty="0" err="1" smtClean="0">
                <a:solidFill>
                  <a:schemeClr val="tx1"/>
                </a:solidFill>
                <a:effectLst/>
                <a:latin typeface="+mn-lt"/>
                <a:ea typeface="+mn-ea"/>
                <a:cs typeface="+mn-cs"/>
              </a:rPr>
              <a:t>rispondenti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alle</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esigenze</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ai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gusti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clienti</a:t>
            </a:r>
            <a:r>
              <a:rPr lang="en-US" sz="1200" kern="1200" dirty="0" smtClean="0">
                <a:solidFill>
                  <a:schemeClr val="tx1"/>
                </a:solidFill>
                <a:effectLst/>
                <a:latin typeface="+mn-lt"/>
                <a:ea typeface="+mn-ea"/>
                <a:cs typeface="+mn-cs"/>
              </a:rPr>
              <a:t>.</a:t>
            </a:r>
            <a:endParaRPr lang="it-IT" sz="120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20</a:t>
            </a:fld>
            <a:endParaRPr lang="it-IT"/>
          </a:p>
        </p:txBody>
      </p:sp>
    </p:spTree>
    <p:extLst>
      <p:ext uri="{BB962C8B-B14F-4D97-AF65-F5344CB8AC3E}">
        <p14:creationId xmlns:p14="http://schemas.microsoft.com/office/powerpoint/2010/main" val="2075271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smtClean="0">
                <a:cs typeface="+mn-cs"/>
              </a:rPr>
              <a:t>AUDIO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dirty="0" smtClean="0">
                <a:solidFill>
                  <a:schemeClr val="tx1"/>
                </a:solidFill>
                <a:effectLst/>
                <a:latin typeface="+mn-lt"/>
                <a:ea typeface="+mn-ea"/>
                <a:cs typeface="+mn-cs"/>
              </a:rPr>
              <a:t>Sono i</a:t>
            </a:r>
            <a:r>
              <a:rPr lang="it-IT" sz="1200" kern="1200" baseline="0" dirty="0" smtClean="0">
                <a:solidFill>
                  <a:schemeClr val="tx1"/>
                </a:solidFill>
                <a:effectLst/>
                <a:latin typeface="+mn-lt"/>
                <a:ea typeface="+mn-ea"/>
                <a:cs typeface="+mn-cs"/>
              </a:rPr>
              <a:t> social network i principali strumenti di contatto con la clientela oggi. </a:t>
            </a:r>
            <a:r>
              <a:rPr lang="en-US" sz="1200" kern="1200" dirty="0" smtClean="0">
                <a:solidFill>
                  <a:schemeClr val="tx1"/>
                </a:solidFill>
                <a:effectLst/>
                <a:latin typeface="+mn-lt"/>
                <a:ea typeface="+mn-ea"/>
                <a:cs typeface="+mn-cs"/>
              </a:rPr>
              <a:t>La </a:t>
            </a:r>
            <a:r>
              <a:rPr lang="en-US" sz="1200" kern="1200" dirty="0" err="1" smtClean="0">
                <a:solidFill>
                  <a:schemeClr val="tx1"/>
                </a:solidFill>
                <a:effectLst/>
                <a:latin typeface="+mn-lt"/>
                <a:ea typeface="+mn-ea"/>
                <a:cs typeface="+mn-cs"/>
              </a:rPr>
              <a:t>parola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chiave</a:t>
            </a:r>
            <a:r>
              <a:rPr lang="en-US" sz="1200" kern="1200" dirty="0" smtClean="0">
                <a:solidFill>
                  <a:schemeClr val="tx1"/>
                </a:solidFill>
                <a:effectLst/>
                <a:latin typeface="+mn-lt"/>
                <a:ea typeface="+mn-ea"/>
                <a:cs typeface="+mn-cs"/>
              </a:rPr>
              <a:t> per </a:t>
            </a:r>
            <a:r>
              <a:rPr lang="en-US" sz="1200" kern="1200" dirty="0" err="1" smtClean="0">
                <a:solidFill>
                  <a:schemeClr val="tx1"/>
                </a:solidFill>
                <a:effectLst/>
                <a:latin typeface="+mn-lt"/>
                <a:ea typeface="+mn-ea"/>
                <a:cs typeface="+mn-cs"/>
              </a:rPr>
              <a:t>eccellenza</a:t>
            </a:r>
            <a:r>
              <a:rPr lang="en-US" sz="1200" kern="1200" dirty="0" smtClean="0">
                <a:solidFill>
                  <a:schemeClr val="tx1"/>
                </a:solidFill>
                <a:effectLst/>
                <a:latin typeface="+mn-lt"/>
                <a:ea typeface="+mn-ea"/>
                <a:cs typeface="+mn-cs"/>
              </a:rPr>
              <a:t> è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“conversazione”; chi </a:t>
            </a:r>
            <a:r>
              <a:rPr lang="en-US" sz="1200" kern="1200" dirty="0" err="1" smtClean="0">
                <a:solidFill>
                  <a:schemeClr val="tx1"/>
                </a:solidFill>
                <a:effectLst/>
                <a:latin typeface="+mn-lt"/>
                <a:ea typeface="+mn-ea"/>
                <a:cs typeface="+mn-cs"/>
              </a:rPr>
              <a:t>usa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Social Network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sente</a:t>
            </a:r>
            <a:r>
              <a:rPr lang="en-US" sz="1200" kern="1200" dirty="0" smtClean="0">
                <a:solidFill>
                  <a:schemeClr val="tx1"/>
                </a:solidFill>
                <a:effectLst/>
                <a:latin typeface="+mn-lt"/>
                <a:ea typeface="+mn-ea"/>
                <a:cs typeface="+mn-cs"/>
              </a:rPr>
              <a:t> libero di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err="1" smtClean="0">
                <a:solidFill>
                  <a:schemeClr val="tx1"/>
                </a:solidFill>
                <a:effectLst/>
                <a:latin typeface="+mn-lt"/>
                <a:ea typeface="+mn-ea"/>
                <a:cs typeface="+mn-cs"/>
              </a:rPr>
              <a:t>esprimere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idee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sensazioni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opinioni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qualsiasi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argomento</a:t>
            </a:r>
            <a:r>
              <a:rPr lang="en-US" sz="1200" kern="120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La </a:t>
            </a:r>
            <a:r>
              <a:rPr lang="en-US" sz="1200" kern="1200" dirty="0" err="1" smtClean="0">
                <a:solidFill>
                  <a:schemeClr val="tx1"/>
                </a:solidFill>
                <a:effectLst/>
                <a:latin typeface="+mn-lt"/>
                <a:ea typeface="+mn-ea"/>
                <a:cs typeface="+mn-cs"/>
              </a:rPr>
              <a:t>naturalezza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conversazioni</a:t>
            </a:r>
            <a:r>
              <a:rPr lang="en-US" sz="1200" kern="1200" dirty="0" smtClean="0">
                <a:solidFill>
                  <a:schemeClr val="tx1"/>
                </a:solidFill>
                <a:effectLst/>
                <a:latin typeface="+mn-lt"/>
                <a:ea typeface="+mn-ea"/>
                <a:cs typeface="+mn-cs"/>
              </a:rPr>
              <a:t> è</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err="1" smtClean="0">
                <a:solidFill>
                  <a:schemeClr val="tx1"/>
                </a:solidFill>
                <a:effectLst/>
                <a:latin typeface="+mn-lt"/>
                <a:ea typeface="+mn-ea"/>
                <a:cs typeface="+mn-cs"/>
              </a:rPr>
              <a:t>fonte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informativa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preziosissima</a:t>
            </a:r>
            <a:r>
              <a:rPr lang="en-US" sz="1200" kern="1200" dirty="0" smtClean="0">
                <a:solidFill>
                  <a:schemeClr val="tx1"/>
                </a:solidFill>
                <a:effectLst/>
                <a:latin typeface="+mn-lt"/>
                <a:ea typeface="+mn-ea"/>
                <a:cs typeface="+mn-cs"/>
              </a:rPr>
              <a:t> per le </a:t>
            </a:r>
            <a:r>
              <a:rPr lang="en-US" sz="1200" kern="1200" dirty="0" err="1" smtClean="0">
                <a:solidFill>
                  <a:schemeClr val="tx1"/>
                </a:solidFill>
                <a:effectLst/>
                <a:latin typeface="+mn-lt"/>
                <a:ea typeface="+mn-ea"/>
                <a:cs typeface="+mn-cs"/>
              </a:rPr>
              <a:t>aziende</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grado</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intercettarla</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analizzarne</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i</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contenuti</a:t>
            </a:r>
            <a:r>
              <a:rPr lang="en-US"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dirty="0" smtClean="0">
                <a:solidFill>
                  <a:schemeClr val="tx1"/>
                </a:solidFill>
                <a:effectLst/>
                <a:latin typeface="+mn-lt"/>
                <a:ea typeface="+mn-ea"/>
                <a:cs typeface="+mn-cs"/>
              </a:rPr>
              <a:t>Post,</a:t>
            </a:r>
            <a:r>
              <a:rPr lang="it-IT"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baseline="0" dirty="0" smtClean="0">
                <a:solidFill>
                  <a:schemeClr val="tx1"/>
                </a:solidFill>
                <a:effectLst/>
                <a:latin typeface="+mn-lt"/>
                <a:ea typeface="+mn-ea"/>
                <a:cs typeface="+mn-cs"/>
              </a:rPr>
              <a:t>foto,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baseline="0" dirty="0" smtClean="0">
                <a:solidFill>
                  <a:schemeClr val="tx1"/>
                </a:solidFill>
                <a:effectLst/>
                <a:latin typeface="+mn-lt"/>
                <a:ea typeface="+mn-ea"/>
                <a:cs typeface="+mn-cs"/>
              </a:rPr>
              <a:t>video dicono tanto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baseline="0" dirty="0" smtClean="0">
                <a:solidFill>
                  <a:schemeClr val="tx1"/>
                </a:solidFill>
                <a:effectLst/>
                <a:latin typeface="+mn-lt"/>
                <a:ea typeface="+mn-ea"/>
                <a:cs typeface="+mn-cs"/>
              </a:rPr>
              <a:t>su </a:t>
            </a:r>
            <a:r>
              <a:rPr lang="en-US" sz="1200" kern="1200" dirty="0" err="1" smtClean="0">
                <a:solidFill>
                  <a:schemeClr val="tx1"/>
                </a:solidFill>
                <a:effectLst/>
                <a:latin typeface="+mn-lt"/>
                <a:ea typeface="+mn-ea"/>
                <a:cs typeface="+mn-cs"/>
              </a:rPr>
              <a:t>cosa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pensa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cliente</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merito</a:t>
            </a:r>
            <a:r>
              <a:rPr lang="en-US" sz="1200" kern="1200" dirty="0" smtClean="0">
                <a:solidFill>
                  <a:schemeClr val="tx1"/>
                </a:solidFill>
                <a:effectLst/>
                <a:latin typeface="+mn-lt"/>
                <a:ea typeface="+mn-ea"/>
                <a:cs typeface="+mn-cs"/>
              </a:rPr>
              <a:t> ad un </a:t>
            </a:r>
            <a:r>
              <a:rPr lang="en-US" sz="1200" kern="1200" dirty="0" err="1" smtClean="0">
                <a:solidFill>
                  <a:schemeClr val="tx1"/>
                </a:solidFill>
                <a:effectLst/>
                <a:latin typeface="+mn-lt"/>
                <a:ea typeface="+mn-ea"/>
                <a:cs typeface="+mn-cs"/>
              </a:rPr>
              <a:t>prodotto</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servizio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cosa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piacerebbe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acquistare</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cosa</a:t>
            </a:r>
            <a:r>
              <a:rPr lang="en-US" sz="1200" kern="1200" dirty="0" smtClean="0">
                <a:solidFill>
                  <a:schemeClr val="tx1"/>
                </a:solidFill>
                <a:effectLst/>
                <a:latin typeface="+mn-lt"/>
                <a:ea typeface="+mn-ea"/>
                <a:cs typeface="+mn-cs"/>
              </a:rPr>
              <a:t> non </a:t>
            </a:r>
            <a:r>
              <a:rPr lang="en-US" sz="1200" kern="1200" dirty="0" err="1" smtClean="0">
                <a:solidFill>
                  <a:schemeClr val="tx1"/>
                </a:solidFill>
                <a:effectLst/>
                <a:latin typeface="+mn-lt"/>
                <a:ea typeface="+mn-ea"/>
                <a:cs typeface="+mn-cs"/>
              </a:rPr>
              <a:t>acquisterebbe</a:t>
            </a:r>
            <a:r>
              <a:rPr lang="en-US" sz="1200" kern="1200" dirty="0" smtClean="0">
                <a:solidFill>
                  <a:schemeClr val="tx1"/>
                </a:solidFill>
                <a:effectLst/>
                <a:latin typeface="+mn-lt"/>
                <a:ea typeface="+mn-ea"/>
                <a:cs typeface="+mn-cs"/>
              </a:rPr>
              <a:t>; dove </a:t>
            </a:r>
            <a:r>
              <a:rPr lang="en-US" sz="1200" kern="1200" dirty="0" err="1" smtClean="0">
                <a:solidFill>
                  <a:schemeClr val="tx1"/>
                </a:solidFill>
                <a:effectLst/>
                <a:latin typeface="+mn-lt"/>
                <a:ea typeface="+mn-ea"/>
                <a:cs typeface="+mn-cs"/>
              </a:rPr>
              <a:t>andrebbe</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vacanza</a:t>
            </a:r>
            <a:r>
              <a:rPr lang="en-US" sz="1200" kern="1200" dirty="0" smtClean="0">
                <a:solidFill>
                  <a:schemeClr val="tx1"/>
                </a:solidFill>
                <a:effectLst/>
                <a:latin typeface="+mn-lt"/>
                <a:ea typeface="+mn-ea"/>
                <a:cs typeface="+mn-cs"/>
              </a:rPr>
              <a:t>, con chi e </a:t>
            </a:r>
            <a:r>
              <a:rPr lang="en-US" sz="1200" kern="1200" dirty="0" err="1" smtClean="0">
                <a:solidFill>
                  <a:schemeClr val="tx1"/>
                </a:solidFill>
                <a:effectLst/>
                <a:latin typeface="+mn-lt"/>
                <a:ea typeface="+mn-ea"/>
                <a:cs typeface="+mn-cs"/>
              </a:rPr>
              <a:t>quando</a:t>
            </a:r>
            <a:r>
              <a:rPr lang="en-US" sz="1200" kern="1200" dirty="0" smtClean="0">
                <a:solidFill>
                  <a:schemeClr val="tx1"/>
                </a:solidFill>
                <a:effectLst/>
                <a:latin typeface="+mn-lt"/>
                <a:ea typeface="+mn-ea"/>
                <a:cs typeface="+mn-cs"/>
              </a:rPr>
              <a:t>.</a:t>
            </a:r>
          </a:p>
          <a:p>
            <a:pPr marL="228600" indent="-228600">
              <a:buFont typeface="+mj-lt"/>
              <a:buAutoNum type="arabicPeriod"/>
            </a:pPr>
            <a:r>
              <a:rPr lang="en-US" sz="1200" kern="1200" dirty="0" err="1" smtClean="0">
                <a:solidFill>
                  <a:schemeClr val="tx1"/>
                </a:solidFill>
                <a:effectLst/>
                <a:latin typeface="+mn-lt"/>
                <a:ea typeface="+mn-ea"/>
                <a:cs typeface="+mn-cs"/>
              </a:rPr>
              <a:t>L’azienda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stessa</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sua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volta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può</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usare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canale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Social </a:t>
            </a:r>
            <a:r>
              <a:rPr lang="en-US" sz="1200" kern="1200" dirty="0" smtClean="0">
                <a:solidFill>
                  <a:schemeClr val="tx1"/>
                </a:solidFill>
                <a:effectLst/>
                <a:latin typeface="+mn-lt"/>
                <a:ea typeface="+mn-ea"/>
                <a:cs typeface="+mn-cs"/>
              </a:rPr>
              <a:t>per </a:t>
            </a:r>
            <a:r>
              <a:rPr lang="en-US" sz="1200" kern="1200" dirty="0" err="1" smtClean="0">
                <a:solidFill>
                  <a:schemeClr val="tx1"/>
                </a:solidFill>
                <a:effectLst/>
                <a:latin typeface="+mn-lt"/>
                <a:ea typeface="+mn-ea"/>
                <a:cs typeface="+mn-cs"/>
              </a:rPr>
              <a:t>sondare</a:t>
            </a:r>
            <a:r>
              <a:rPr lang="en-US" sz="1200" kern="1200" dirty="0" smtClean="0">
                <a:solidFill>
                  <a:schemeClr val="tx1"/>
                </a:solidFill>
                <a:effectLst/>
                <a:latin typeface="+mn-lt"/>
                <a:ea typeface="+mn-ea"/>
                <a:cs typeface="+mn-cs"/>
              </a:rPr>
              <a:t> la </a:t>
            </a:r>
            <a:r>
              <a:rPr lang="en-US" sz="1200" kern="1200" dirty="0" err="1" smtClean="0">
                <a:solidFill>
                  <a:schemeClr val="tx1"/>
                </a:solidFill>
                <a:effectLst/>
                <a:latin typeface="+mn-lt"/>
                <a:ea typeface="+mn-ea"/>
                <a:cs typeface="+mn-cs"/>
              </a:rPr>
              <a:t>reazione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nuovi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prodotti</a:t>
            </a:r>
            <a:r>
              <a:rPr lang="en-US" sz="1200" kern="1200" dirty="0" smtClean="0">
                <a:solidFill>
                  <a:schemeClr val="tx1"/>
                </a:solidFill>
                <a:effectLst/>
                <a:latin typeface="+mn-lt"/>
                <a:ea typeface="+mn-ea"/>
                <a:cs typeface="+mn-cs"/>
              </a:rPr>
              <a:t> o </a:t>
            </a:r>
            <a:r>
              <a:rPr lang="en-US" sz="1200" kern="1200" dirty="0" err="1" smtClean="0">
                <a:solidFill>
                  <a:schemeClr val="tx1"/>
                </a:solidFill>
                <a:effectLst/>
                <a:latin typeface="+mn-lt"/>
                <a:ea typeface="+mn-ea"/>
                <a:cs typeface="+mn-cs"/>
              </a:rPr>
              <a:t>strategie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aziendali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oppure</a:t>
            </a:r>
            <a:r>
              <a:rPr lang="en-US" sz="1200" kern="1200" dirty="0" smtClean="0">
                <a:solidFill>
                  <a:schemeClr val="tx1"/>
                </a:solidFill>
                <a:effectLst/>
                <a:latin typeface="+mn-lt"/>
                <a:ea typeface="+mn-ea"/>
                <a:cs typeface="+mn-cs"/>
              </a:rPr>
              <a:t> </a:t>
            </a:r>
          </a:p>
          <a:p>
            <a:pPr marL="228600" indent="-228600">
              <a:buFont typeface="+mj-lt"/>
              <a:buAutoNum type="arabicPeriod"/>
            </a:pPr>
            <a:r>
              <a:rPr lang="en-US" sz="1200" kern="1200" dirty="0" err="1" smtClean="0">
                <a:solidFill>
                  <a:schemeClr val="tx1"/>
                </a:solidFill>
                <a:effectLst/>
                <a:latin typeface="+mn-lt"/>
                <a:ea typeface="+mn-ea"/>
                <a:cs typeface="+mn-cs"/>
              </a:rPr>
              <a:t>promuovere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lancio</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nuova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iniziativa</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così</a:t>
            </a:r>
            <a:r>
              <a:rPr lang="en-US" sz="1200" kern="1200" dirty="0" smtClean="0">
                <a:solidFill>
                  <a:schemeClr val="tx1"/>
                </a:solidFill>
                <a:effectLst/>
                <a:latin typeface="+mn-lt"/>
                <a:ea typeface="+mn-ea"/>
                <a:cs typeface="+mn-cs"/>
              </a:rPr>
              <a:t> via.</a:t>
            </a:r>
            <a:r>
              <a:rPr lang="it-IT" sz="1200" kern="1200" baseline="0" dirty="0" smtClean="0">
                <a:solidFill>
                  <a:schemeClr val="tx1"/>
                </a:solidFill>
                <a:effectLst/>
                <a:latin typeface="+mn-lt"/>
                <a:ea typeface="+mn-ea"/>
                <a:cs typeface="+mn-cs"/>
              </a:rPr>
              <a:t> </a:t>
            </a:r>
          </a:p>
          <a:p>
            <a:pPr marL="228600" indent="-228600">
              <a:buFont typeface="+mj-lt"/>
              <a:buAutoNum type="arabicPeriod"/>
            </a:pPr>
            <a:r>
              <a:rPr lang="it-IT" sz="1200" kern="1200" baseline="0" dirty="0" smtClean="0">
                <a:solidFill>
                  <a:schemeClr val="tx1"/>
                </a:solidFill>
                <a:effectLst/>
                <a:latin typeface="+mn-lt"/>
                <a:ea typeface="+mn-ea"/>
                <a:cs typeface="+mn-cs"/>
              </a:rPr>
              <a:t>Con davvero </a:t>
            </a:r>
            <a:r>
              <a:rPr lang="en-US" sz="1200" kern="1200" dirty="0" err="1" smtClean="0">
                <a:solidFill>
                  <a:schemeClr val="tx1"/>
                </a:solidFill>
                <a:effectLst/>
                <a:latin typeface="+mn-lt"/>
                <a:ea typeface="+mn-ea"/>
                <a:cs typeface="+mn-cs"/>
              </a:rPr>
              <a:t>pochi</a:t>
            </a:r>
            <a:r>
              <a:rPr lang="en-US" sz="1200" kern="1200" dirty="0" smtClean="0">
                <a:solidFill>
                  <a:schemeClr val="tx1"/>
                </a:solidFill>
                <a:effectLst/>
                <a:latin typeface="+mn-lt"/>
                <a:ea typeface="+mn-ea"/>
                <a:cs typeface="+mn-cs"/>
              </a:rPr>
              <a:t> click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possono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raggiungere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migliaia</a:t>
            </a:r>
            <a:r>
              <a:rPr lang="en-US" sz="1200" kern="1200" dirty="0" smtClean="0">
                <a:solidFill>
                  <a:schemeClr val="tx1"/>
                </a:solidFill>
                <a:effectLst/>
                <a:latin typeface="+mn-lt"/>
                <a:ea typeface="+mn-ea"/>
                <a:cs typeface="+mn-cs"/>
              </a:rPr>
              <a:t> se non </a:t>
            </a:r>
            <a:r>
              <a:rPr lang="en-US" sz="1200" kern="1200" dirty="0" err="1" smtClean="0">
                <a:solidFill>
                  <a:schemeClr val="tx1"/>
                </a:solidFill>
                <a:effectLst/>
                <a:latin typeface="+mn-lt"/>
                <a:ea typeface="+mn-ea"/>
                <a:cs typeface="+mn-cs"/>
              </a:rPr>
              <a:t>milioni</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utenti</a:t>
            </a:r>
            <a:r>
              <a:rPr lang="en-US" sz="1200" kern="1200" baseline="0" dirty="0" smtClean="0">
                <a:solidFill>
                  <a:schemeClr val="tx1"/>
                </a:solidFill>
                <a:effectLst/>
                <a:latin typeface="+mn-lt"/>
                <a:ea typeface="+mn-ea"/>
                <a:cs typeface="+mn-cs"/>
              </a:rPr>
              <a:t> in </a:t>
            </a:r>
            <a:r>
              <a:rPr lang="en-US" sz="1200" kern="1200" baseline="0" dirty="0" err="1" smtClean="0">
                <a:solidFill>
                  <a:schemeClr val="tx1"/>
                </a:solidFill>
                <a:effectLst/>
                <a:latin typeface="+mn-lt"/>
                <a:ea typeface="+mn-ea"/>
                <a:cs typeface="+mn-cs"/>
              </a:rPr>
              <a:t>tutto</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il</a:t>
            </a:r>
            <a:r>
              <a:rPr lang="en-US" sz="1200" kern="1200" baseline="0" dirty="0" smtClean="0">
                <a:solidFill>
                  <a:schemeClr val="tx1"/>
                </a:solidFill>
                <a:effectLst/>
                <a:latin typeface="+mn-lt"/>
                <a:ea typeface="+mn-ea"/>
                <a:cs typeface="+mn-cs"/>
              </a:rPr>
              <a:t> </a:t>
            </a:r>
            <a:r>
              <a:rPr lang="en-US" sz="1200" kern="1200" baseline="0" dirty="0" err="1" smtClean="0">
                <a:solidFill>
                  <a:schemeClr val="tx1"/>
                </a:solidFill>
                <a:effectLst/>
                <a:latin typeface="+mn-lt"/>
                <a:ea typeface="+mn-ea"/>
                <a:cs typeface="+mn-cs"/>
              </a:rPr>
              <a:t>mondo</a:t>
            </a:r>
            <a:r>
              <a:rPr lang="en-US" sz="1200" kern="1200" baseline="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indent="-228600">
              <a:buFont typeface="+mj-lt"/>
              <a:buAutoNum type="arabicPeriod"/>
            </a:pPr>
            <a:endParaRPr lang="en-US" sz="1200" kern="1200" dirty="0" smtClean="0">
              <a:solidFill>
                <a:schemeClr val="tx1"/>
              </a:solidFill>
              <a:effectLst/>
              <a:latin typeface="+mn-lt"/>
              <a:ea typeface="+mn-ea"/>
              <a:cs typeface="+mn-cs"/>
            </a:endParaRPr>
          </a:p>
          <a:p>
            <a:pPr marL="228600" indent="-228600">
              <a:buFont typeface="+mj-lt"/>
              <a:buAutoNum type="arabicPeriod"/>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Pop up</a:t>
            </a:r>
          </a:p>
          <a:p>
            <a:r>
              <a:rPr lang="en-US" sz="1200" b="1" i="0" kern="1200" dirty="0" err="1" smtClean="0">
                <a:solidFill>
                  <a:schemeClr val="tx1"/>
                </a:solidFill>
                <a:effectLst/>
                <a:latin typeface="+mn-lt"/>
                <a:ea typeface="+mn-ea"/>
                <a:cs typeface="+mn-cs"/>
              </a:rPr>
              <a:t>L’altra</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faccia</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della</a:t>
            </a:r>
            <a:r>
              <a:rPr lang="en-US" sz="1200" b="1" i="0" kern="1200" dirty="0" smtClean="0">
                <a:solidFill>
                  <a:schemeClr val="tx1"/>
                </a:solidFill>
                <a:effectLst/>
                <a:latin typeface="+mn-lt"/>
                <a:ea typeface="+mn-ea"/>
                <a:cs typeface="+mn-cs"/>
              </a:rPr>
              <a:t> </a:t>
            </a:r>
            <a:r>
              <a:rPr lang="en-US" sz="1200" b="1" i="0" kern="1200" dirty="0" err="1" smtClean="0">
                <a:solidFill>
                  <a:schemeClr val="tx1"/>
                </a:solidFill>
                <a:effectLst/>
                <a:latin typeface="+mn-lt"/>
                <a:ea typeface="+mn-ea"/>
                <a:cs typeface="+mn-cs"/>
              </a:rPr>
              <a:t>medaglia</a:t>
            </a:r>
            <a:endParaRPr lang="it-IT" sz="1200" b="1" i="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Non serve </a:t>
            </a:r>
            <a:r>
              <a:rPr lang="en-US" sz="1200" kern="1200" dirty="0" err="1" smtClean="0">
                <a:solidFill>
                  <a:schemeClr val="tx1"/>
                </a:solidFill>
                <a:effectLst/>
                <a:latin typeface="+mn-lt"/>
                <a:ea typeface="+mn-ea"/>
                <a:cs typeface="+mn-cs"/>
              </a:rPr>
              <a:t>aprire</a:t>
            </a:r>
            <a:r>
              <a:rPr lang="en-US" sz="1200" kern="1200" dirty="0" smtClean="0">
                <a:solidFill>
                  <a:schemeClr val="tx1"/>
                </a:solidFill>
                <a:effectLst/>
                <a:latin typeface="+mn-lt"/>
                <a:ea typeface="+mn-ea"/>
                <a:cs typeface="+mn-cs"/>
              </a:rPr>
              <a:t> un </a:t>
            </a:r>
            <a:r>
              <a:rPr lang="en-US" sz="1200" kern="1200" dirty="0" err="1" smtClean="0">
                <a:solidFill>
                  <a:schemeClr val="tx1"/>
                </a:solidFill>
                <a:effectLst/>
                <a:latin typeface="+mn-lt"/>
                <a:ea typeface="+mn-ea"/>
                <a:cs typeface="+mn-cs"/>
              </a:rPr>
              <a:t>canale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Social </a:t>
            </a:r>
            <a:r>
              <a:rPr lang="en-US" sz="1200" kern="1200" dirty="0" smtClean="0">
                <a:solidFill>
                  <a:schemeClr val="tx1"/>
                </a:solidFill>
                <a:effectLst/>
                <a:latin typeface="+mn-lt"/>
                <a:ea typeface="+mn-ea"/>
                <a:cs typeface="+mn-cs"/>
              </a:rPr>
              <a:t>se non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ha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chiara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strategia</a:t>
            </a:r>
            <a:r>
              <a:rPr lang="en-US" sz="1200" kern="1200" dirty="0" smtClean="0">
                <a:solidFill>
                  <a:schemeClr val="tx1"/>
                </a:solidFill>
                <a:effectLst/>
                <a:latin typeface="+mn-lt"/>
                <a:ea typeface="+mn-ea"/>
                <a:cs typeface="+mn-cs"/>
              </a:rPr>
              <a:t> di marketing e se non </a:t>
            </a:r>
            <a:r>
              <a:rPr lang="en-US" sz="1200" kern="1200" dirty="0" err="1" smtClean="0">
                <a:solidFill>
                  <a:schemeClr val="tx1"/>
                </a:solidFill>
                <a:effectLst/>
                <a:latin typeface="+mn-lt"/>
                <a:ea typeface="+mn-ea"/>
                <a:cs typeface="+mn-cs"/>
              </a:rPr>
              <a:t>si</a:t>
            </a:r>
            <a:r>
              <a:rPr lang="en-US" sz="1200" kern="1200" dirty="0" smtClean="0">
                <a:solidFill>
                  <a:schemeClr val="tx1"/>
                </a:solidFill>
                <a:effectLst/>
                <a:latin typeface="+mn-lt"/>
                <a:ea typeface="+mn-ea"/>
                <a:cs typeface="+mn-cs"/>
              </a:rPr>
              <a:t> è </a:t>
            </a:r>
            <a:r>
              <a:rPr lang="en-US" sz="1200" kern="1200" dirty="0" err="1" smtClean="0">
                <a:solidFill>
                  <a:schemeClr val="tx1"/>
                </a:solidFill>
                <a:effectLst/>
                <a:latin typeface="+mn-lt"/>
                <a:ea typeface="+mn-ea"/>
                <a:cs typeface="+mn-cs"/>
              </a:rPr>
              <a:t>disposti</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investire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su</a:t>
            </a:r>
            <a:r>
              <a:rPr lang="en-US" sz="1200" kern="1200" dirty="0" smtClean="0">
                <a:solidFill>
                  <a:schemeClr val="tx1"/>
                </a:solidFill>
                <a:effectLst/>
                <a:latin typeface="+mn-lt"/>
                <a:ea typeface="+mn-ea"/>
                <a:cs typeface="+mn-cs"/>
              </a:rPr>
              <a:t> tale </a:t>
            </a:r>
            <a:r>
              <a:rPr lang="en-US" sz="1200" kern="1200" dirty="0" err="1" smtClean="0">
                <a:solidFill>
                  <a:schemeClr val="tx1"/>
                </a:solidFill>
                <a:effectLst/>
                <a:latin typeface="+mn-lt"/>
                <a:ea typeface="+mn-ea"/>
                <a:cs typeface="+mn-cs"/>
              </a:rPr>
              <a:t>canale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mantenendo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attivi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contatti</a:t>
            </a:r>
            <a:r>
              <a:rPr lang="en-US" sz="1200" kern="1200" dirty="0" smtClean="0">
                <a:solidFill>
                  <a:schemeClr val="tx1"/>
                </a:solidFill>
                <a:effectLst/>
                <a:latin typeface="+mn-lt"/>
                <a:ea typeface="+mn-ea"/>
                <a:cs typeface="+mn-cs"/>
              </a:rPr>
              <a:t> con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followers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Disporre</a:t>
            </a:r>
            <a:r>
              <a:rPr lang="en-US" sz="1200" kern="1200" dirty="0" smtClean="0">
                <a:solidFill>
                  <a:schemeClr val="tx1"/>
                </a:solidFill>
                <a:effectLst/>
                <a:latin typeface="+mn-lt"/>
                <a:ea typeface="+mn-ea"/>
                <a:cs typeface="+mn-cs"/>
              </a:rPr>
              <a:t> di </a:t>
            </a:r>
            <a:r>
              <a:rPr lang="en-US" sz="1200" kern="1200" dirty="0" err="1" smtClean="0">
                <a:solidFill>
                  <a:schemeClr val="tx1"/>
                </a:solidFill>
                <a:effectLst/>
                <a:latin typeface="+mn-lt"/>
                <a:ea typeface="+mn-ea"/>
                <a:cs typeface="+mn-cs"/>
              </a:rPr>
              <a:t>canale</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Social</a:t>
            </a:r>
            <a:r>
              <a:rPr lang="en-US" sz="1200" kern="1200" dirty="0" smtClean="0">
                <a:solidFill>
                  <a:schemeClr val="tx1"/>
                </a:solidFill>
                <a:effectLst/>
                <a:latin typeface="+mn-lt"/>
                <a:ea typeface="+mn-ea"/>
                <a:cs typeface="+mn-cs"/>
              </a:rPr>
              <a:t>, ma </a:t>
            </a:r>
            <a:r>
              <a:rPr lang="en-US" sz="1200" kern="1200" dirty="0" err="1" smtClean="0">
                <a:solidFill>
                  <a:schemeClr val="tx1"/>
                </a:solidFill>
                <a:effectLst/>
                <a:latin typeface="+mn-lt"/>
                <a:ea typeface="+mn-ea"/>
                <a:cs typeface="+mn-cs"/>
              </a:rPr>
              <a:t>aggiornarlo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raramente</a:t>
            </a:r>
            <a:r>
              <a:rPr lang="en-US" sz="1200" kern="1200" dirty="0" smtClean="0">
                <a:solidFill>
                  <a:schemeClr val="tx1"/>
                </a:solidFill>
                <a:effectLst/>
                <a:latin typeface="+mn-lt"/>
                <a:ea typeface="+mn-ea"/>
                <a:cs typeface="+mn-cs"/>
              </a:rPr>
              <a:t> è </a:t>
            </a:r>
            <a:r>
              <a:rPr lang="en-US" sz="1200" kern="1200" dirty="0" err="1" smtClean="0">
                <a:solidFill>
                  <a:schemeClr val="tx1"/>
                </a:solidFill>
                <a:effectLst/>
                <a:latin typeface="+mn-lt"/>
                <a:ea typeface="+mn-ea"/>
                <a:cs typeface="+mn-cs"/>
              </a:rPr>
              <a:t>più</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dannoso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non </a:t>
            </a:r>
            <a:r>
              <a:rPr lang="en-US" sz="1200" kern="1200" dirty="0" err="1" smtClean="0">
                <a:solidFill>
                  <a:schemeClr val="tx1"/>
                </a:solidFill>
                <a:effectLst/>
                <a:latin typeface="+mn-lt"/>
                <a:ea typeface="+mn-ea"/>
                <a:cs typeface="+mn-cs"/>
              </a:rPr>
              <a:t>averlo</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Pertanto</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e-Commerce </a:t>
            </a:r>
            <a:r>
              <a:rPr lang="en-US" sz="1200" kern="1200" dirty="0" smtClean="0">
                <a:solidFill>
                  <a:schemeClr val="tx1"/>
                </a:solidFill>
                <a:effectLst/>
                <a:latin typeface="+mn-lt"/>
                <a:ea typeface="+mn-ea"/>
                <a:cs typeface="+mn-cs"/>
              </a:rPr>
              <a:t>e </a:t>
            </a:r>
            <a:r>
              <a:rPr lang="en-US" sz="1200" i="1" kern="1200" dirty="0" smtClean="0">
                <a:solidFill>
                  <a:schemeClr val="tx1"/>
                </a:solidFill>
                <a:effectLst/>
                <a:latin typeface="+mn-lt"/>
                <a:ea typeface="+mn-ea"/>
                <a:cs typeface="+mn-cs"/>
              </a:rPr>
              <a:t>Social </a:t>
            </a:r>
            <a:r>
              <a:rPr lang="en-US" sz="1200" kern="1200" dirty="0" err="1" smtClean="0">
                <a:solidFill>
                  <a:schemeClr val="tx1"/>
                </a:solidFill>
                <a:effectLst/>
                <a:latin typeface="+mn-lt"/>
                <a:ea typeface="+mn-ea"/>
                <a:cs typeface="+mn-cs"/>
              </a:rPr>
              <a:t>sono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una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potente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risorsa</a:t>
            </a:r>
            <a:r>
              <a:rPr lang="en-US" sz="1200" kern="1200" dirty="0" smtClean="0">
                <a:solidFill>
                  <a:schemeClr val="tx1"/>
                </a:solidFill>
                <a:effectLst/>
                <a:latin typeface="+mn-lt"/>
                <a:ea typeface="+mn-ea"/>
                <a:cs typeface="+mn-cs"/>
              </a:rPr>
              <a:t> a </a:t>
            </a:r>
            <a:r>
              <a:rPr lang="en-US" sz="1200" kern="1200" dirty="0" err="1" smtClean="0">
                <a:solidFill>
                  <a:schemeClr val="tx1"/>
                </a:solidFill>
                <a:effectLst/>
                <a:latin typeface="+mn-lt"/>
                <a:ea typeface="+mn-ea"/>
                <a:cs typeface="+mn-cs"/>
              </a:rPr>
              <a:t>disposizione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delle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piccole</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medie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imprese</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semplice</a:t>
            </a:r>
            <a:r>
              <a:rPr lang="en-US" sz="1200" kern="1200" dirty="0" smtClean="0">
                <a:solidFill>
                  <a:schemeClr val="tx1"/>
                </a:solidFill>
                <a:effectLst/>
                <a:latin typeface="+mn-lt"/>
                <a:ea typeface="+mn-ea"/>
                <a:cs typeface="+mn-cs"/>
              </a:rPr>
              <a:t> da </a:t>
            </a:r>
            <a:r>
              <a:rPr lang="en-US" sz="1200" kern="1200" dirty="0" err="1" smtClean="0">
                <a:solidFill>
                  <a:schemeClr val="tx1"/>
                </a:solidFill>
                <a:effectLst/>
                <a:latin typeface="+mn-lt"/>
                <a:ea typeface="+mn-ea"/>
                <a:cs typeface="+mn-cs"/>
              </a:rPr>
              <a:t>usare</a:t>
            </a:r>
            <a:r>
              <a:rPr lang="en-US" sz="1200" kern="1200" dirty="0" smtClean="0">
                <a:solidFill>
                  <a:schemeClr val="tx1"/>
                </a:solidFill>
                <a:effectLst/>
                <a:latin typeface="+mn-lt"/>
                <a:ea typeface="+mn-ea"/>
                <a:cs typeface="+mn-cs"/>
              </a:rPr>
              <a:t> e molto </a:t>
            </a:r>
            <a:r>
              <a:rPr lang="en-US" sz="1200" kern="1200" dirty="0" err="1" smtClean="0">
                <a:solidFill>
                  <a:schemeClr val="tx1"/>
                </a:solidFill>
                <a:effectLst/>
                <a:latin typeface="+mn-lt"/>
                <a:ea typeface="+mn-ea"/>
                <a:cs typeface="+mn-cs"/>
              </a:rPr>
              <a:t>economica</a:t>
            </a:r>
            <a:r>
              <a:rPr lang="en-US" sz="1200" kern="1200" dirty="0" smtClean="0">
                <a:solidFill>
                  <a:schemeClr val="tx1"/>
                </a:solidFill>
                <a:effectLst/>
                <a:latin typeface="+mn-lt"/>
                <a:ea typeface="+mn-ea"/>
                <a:cs typeface="+mn-cs"/>
              </a:rPr>
              <a:t>, ma </a:t>
            </a:r>
            <a:r>
              <a:rPr lang="en-US" sz="1200" kern="1200" dirty="0" err="1" smtClean="0">
                <a:solidFill>
                  <a:schemeClr val="tx1"/>
                </a:solidFill>
                <a:effectLst/>
                <a:latin typeface="+mn-lt"/>
                <a:ea typeface="+mn-ea"/>
                <a:cs typeface="+mn-cs"/>
              </a:rPr>
              <a:t>che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richiede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inventiva</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impegno</a:t>
            </a:r>
            <a:r>
              <a:rPr lang="en-US" sz="1200" kern="1200" dirty="0" smtClean="0">
                <a:solidFill>
                  <a:schemeClr val="tx1"/>
                </a:solidFill>
                <a:effectLst/>
                <a:latin typeface="+mn-lt"/>
                <a:ea typeface="+mn-ea"/>
                <a:cs typeface="+mn-cs"/>
              </a:rPr>
              <a:t> per </a:t>
            </a:r>
            <a:r>
              <a:rPr lang="en-US" sz="1200" kern="1200" dirty="0" err="1" smtClean="0">
                <a:solidFill>
                  <a:schemeClr val="tx1"/>
                </a:solidFill>
                <a:effectLst/>
                <a:latin typeface="+mn-lt"/>
                <a:ea typeface="+mn-ea"/>
                <a:cs typeface="+mn-cs"/>
              </a:rPr>
              <a:t>gestirla</a:t>
            </a:r>
            <a:r>
              <a:rPr lang="en-US" sz="1200" kern="1200" dirty="0" smtClean="0">
                <a:solidFill>
                  <a:schemeClr val="tx1"/>
                </a:solidFill>
                <a:effectLst/>
                <a:latin typeface="+mn-lt"/>
                <a:ea typeface="+mn-ea"/>
                <a:cs typeface="+mn-cs"/>
              </a:rPr>
              <a:t> in </a:t>
            </a:r>
            <a:r>
              <a:rPr lang="en-US" sz="1200" kern="1200" dirty="0" err="1" smtClean="0">
                <a:solidFill>
                  <a:schemeClr val="tx1"/>
                </a:solidFill>
                <a:effectLst/>
                <a:latin typeface="+mn-lt"/>
                <a:ea typeface="+mn-ea"/>
                <a:cs typeface="+mn-cs"/>
              </a:rPr>
              <a:t>modo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ragionato</a:t>
            </a:r>
            <a:r>
              <a:rPr lang="en-US" sz="1200" kern="1200" dirty="0" smtClean="0">
                <a:solidFill>
                  <a:schemeClr val="tx1"/>
                </a:solidFill>
                <a:effectLst/>
                <a:latin typeface="+mn-lt"/>
                <a:ea typeface="+mn-ea"/>
                <a:cs typeface="+mn-cs"/>
              </a:rPr>
              <a:t> e </a:t>
            </a:r>
            <a:r>
              <a:rPr lang="en-US" sz="1200" kern="1200" dirty="0" err="1" smtClean="0">
                <a:solidFill>
                  <a:schemeClr val="tx1"/>
                </a:solidFill>
                <a:effectLst/>
                <a:latin typeface="+mn-lt"/>
                <a:ea typeface="+mn-ea"/>
                <a:cs typeface="+mn-cs"/>
              </a:rPr>
              <a:t>strategico</a:t>
            </a:r>
            <a:r>
              <a:rPr lang="en-US" sz="1200" kern="120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it-IT" sz="1200" kern="1200" dirty="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t>21</a:t>
            </a:fld>
            <a:endParaRPr lang="it-IT"/>
          </a:p>
        </p:txBody>
      </p:sp>
    </p:spTree>
    <p:extLst>
      <p:ext uri="{BB962C8B-B14F-4D97-AF65-F5344CB8AC3E}">
        <p14:creationId xmlns:p14="http://schemas.microsoft.com/office/powerpoint/2010/main" val="777100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AUDIO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smtClean="0">
                <a:solidFill>
                  <a:schemeClr val="tx1"/>
                </a:solidFill>
                <a:effectLst/>
                <a:latin typeface="+mn-lt"/>
                <a:ea typeface="+mn-ea"/>
                <a:cs typeface="+mn-cs"/>
              </a:rPr>
              <a:t>Bene, </a:t>
            </a:r>
            <a:r>
              <a:rPr lang="it-IT" sz="1200" b="0" i="0" kern="1200" baseline="0" dirty="0" smtClean="0">
                <a:solidFill>
                  <a:schemeClr val="tx1"/>
                </a:solidFill>
                <a:effectLst/>
                <a:latin typeface="+mn-lt"/>
                <a:ea typeface="+mn-ea"/>
                <a:cs typeface="+mn-cs"/>
              </a:rPr>
              <a:t>vai a fare </a:t>
            </a:r>
            <a:r>
              <a:rPr lang="it-IT" sz="1200" b="0" i="0" kern="1200" baseline="0" dirty="0">
                <a:solidFill>
                  <a:schemeClr val="tx1"/>
                </a:solidFill>
                <a:effectLst/>
                <a:latin typeface="+mn-lt"/>
                <a:ea typeface="+mn-ea"/>
                <a:cs typeface="+mn-cs"/>
              </a:rPr>
              <a:t>il </a:t>
            </a:r>
            <a:r>
              <a:rPr lang="it-IT" sz="1200" b="0" i="0" kern="1200" dirty="0">
                <a:solidFill>
                  <a:schemeClr val="tx1"/>
                </a:solidFill>
                <a:effectLst/>
                <a:latin typeface="+mn-lt"/>
                <a:ea typeface="+mn-ea"/>
                <a:cs typeface="+mn-cs"/>
              </a:rPr>
              <a:t>punto con </a:t>
            </a:r>
            <a:r>
              <a:rPr lang="it-IT" sz="1200" b="0" i="0" kern="1200" dirty="0" smtClean="0">
                <a:solidFill>
                  <a:schemeClr val="tx1"/>
                </a:solidFill>
                <a:effectLst/>
                <a:latin typeface="+mn-lt"/>
                <a:ea typeface="+mn-ea"/>
                <a:cs typeface="+mn-cs"/>
              </a:rPr>
              <a:t>l’esperto</a:t>
            </a:r>
            <a:r>
              <a:rPr lang="it-IT" sz="1200" b="0" i="0" kern="1200" dirty="0">
                <a:solidFill>
                  <a:schemeClr val="tx1"/>
                </a:solidFill>
                <a:effectLst/>
                <a:latin typeface="+mn-lt"/>
                <a:ea typeface="+mn-ea"/>
                <a:cs typeface="+mn-cs"/>
              </a:rPr>
              <a:t>. Clicca sulle domande e scopri le risposte.</a:t>
            </a:r>
          </a:p>
          <a:p>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56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AUDIO</a:t>
            </a:r>
          </a:p>
          <a:p>
            <a:r>
              <a:rPr lang="it-IT" baseline="0" dirty="0" smtClean="0"/>
              <a:t>Ora fermati un secondo e </a:t>
            </a:r>
            <a:r>
              <a:rPr lang="it-IT" dirty="0" smtClean="0"/>
              <a:t>prova </a:t>
            </a:r>
            <a:r>
              <a:rPr lang="it-IT" dirty="0"/>
              <a:t>a rispondere a questa domanda</a:t>
            </a:r>
            <a:r>
              <a:rPr lang="it-IT" dirty="0" smtClean="0"/>
              <a:t>!</a:t>
            </a:r>
            <a:endParaRPr lang="it-IT" dirty="0"/>
          </a:p>
          <a:p>
            <a:endParaRPr lang="it-IT" dirty="0"/>
          </a:p>
          <a:p>
            <a:r>
              <a:rPr lang="it-IT" dirty="0"/>
              <a:t>Feedback.</a:t>
            </a:r>
          </a:p>
          <a:p>
            <a:pPr marL="0" indent="0">
              <a:buFont typeface="+mj-lt"/>
              <a:buNone/>
            </a:pPr>
            <a:r>
              <a:rPr lang="it-IT" dirty="0"/>
              <a:t>Esatto!/Non </a:t>
            </a:r>
            <a:r>
              <a:rPr lang="it-IT" dirty="0" smtClean="0"/>
              <a:t>esatto!</a:t>
            </a:r>
            <a:r>
              <a:rPr lang="it-IT" baseline="0" dirty="0" smtClean="0"/>
              <a:t> </a:t>
            </a:r>
            <a:r>
              <a:rPr lang="it-IT" sz="1200" kern="1200" dirty="0" smtClean="0">
                <a:solidFill>
                  <a:schemeClr val="tx1"/>
                </a:solidFill>
                <a:latin typeface="+mn-lt"/>
                <a:ea typeface="+mn-ea"/>
                <a:cs typeface="+mn-cs"/>
              </a:rPr>
              <a:t>Nell’affidarsi a soluzioni basate su </a:t>
            </a:r>
            <a:r>
              <a:rPr lang="it-IT" sz="1200" kern="1200" dirty="0" err="1" smtClean="0">
                <a:solidFill>
                  <a:schemeClr val="tx1"/>
                </a:solidFill>
                <a:latin typeface="+mn-lt"/>
                <a:ea typeface="+mn-ea"/>
                <a:cs typeface="+mn-cs"/>
              </a:rPr>
              <a:t>Cloud</a:t>
            </a:r>
            <a:r>
              <a:rPr lang="it-IT" sz="1200" kern="1200" dirty="0" smtClean="0">
                <a:solidFill>
                  <a:schemeClr val="tx1"/>
                </a:solidFill>
                <a:latin typeface="+mn-lt"/>
                <a:ea typeface="+mn-ea"/>
                <a:cs typeface="+mn-cs"/>
              </a:rPr>
              <a:t> Computing, occorre porre attenzione alla  scelta del provider, che deve essere un soggetto noto con requisiti di maturità e affidabilità; alla verifica delle condizioni contrattuali, in quanto è bene esaminare sempre tutte le clausole per negoziarle; alla verifica dei livelli di servizio e infine alla gestione della fine contratto, per garantirsi un eventuale passaggio ad un altro provider senza interruzioni di servizio e senza perdita di dati. </a:t>
            </a:r>
          </a:p>
          <a:p>
            <a:pPr marL="0" indent="0">
              <a:buFont typeface="+mj-lt"/>
              <a:buNone/>
            </a:pPr>
            <a:endParaRPr lang="it-IT" sz="1200" kern="1200" dirty="0" smtClean="0">
              <a:solidFill>
                <a:schemeClr val="tx1"/>
              </a:solidFill>
              <a:latin typeface="+mn-lt"/>
              <a:ea typeface="+mn-ea"/>
              <a:cs typeface="+mn-cs"/>
            </a:endParaRPr>
          </a:p>
          <a:p>
            <a:pPr marL="0" indent="0">
              <a:buFont typeface="+mj-lt"/>
              <a:buNone/>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23</a:t>
            </a:fld>
            <a:endParaRPr lang="it-IT"/>
          </a:p>
        </p:txBody>
      </p:sp>
    </p:spTree>
    <p:extLst>
      <p:ext uri="{BB962C8B-B14F-4D97-AF65-F5344CB8AC3E}">
        <p14:creationId xmlns:p14="http://schemas.microsoft.com/office/powerpoint/2010/main" val="3129373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AUDIO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Il Gruppo di lavoro Sicurezza Informatica di </a:t>
            </a:r>
            <a:r>
              <a:rPr lang="it-IT" sz="1200" b="0" i="0" u="none" strike="noStrike" kern="1200" baseline="0" dirty="0" err="1" smtClean="0">
                <a:solidFill>
                  <a:schemeClr val="tx1"/>
                </a:solidFill>
                <a:latin typeface="+mn-lt"/>
                <a:ea typeface="+mn-ea"/>
                <a:cs typeface="+mn-cs"/>
              </a:rPr>
              <a:t>Assintel</a:t>
            </a:r>
            <a:r>
              <a:rPr lang="it-IT" sz="1200" b="0" i="0" u="none" strike="noStrike" kern="1200" baseline="0" dirty="0" smtClean="0">
                <a:solidFill>
                  <a:schemeClr val="tx1"/>
                </a:solidFill>
                <a:latin typeface="+mn-lt"/>
                <a:ea typeface="+mn-ea"/>
                <a:cs typeface="+mn-cs"/>
              </a:rPr>
              <a:t> ha promosso la realizzazione e divulgazione di un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“vademecum” per sensibilizzare e fornire un supporto pratico alle PMI nella valutazione delle misure sulla sicurezza delle informazioni, in termini economici, gestionali, tecnologici ed organizzativi. È uno strumento concreto utile agli imprenditori delle PMI per avere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indicazioni sulle cose da fare (e non fare) per difendere il proprio business da “violazioni” della sicurezza delle informazioni aziendali. Ma in cosa consiste la sicurezza delle informazioni? Significa in pratica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riservatezza,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disponibilità 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integrità delle informazioni. È evidente che ogni PMI presenta diversi livelli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di rischio relativi alla sicurezza delle informazioni. È fondamentale quindi che ogni imprenditore conosca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la propria esposizione al rischio e promuova le azioni più adeguate per fronteggiarlo. </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3</a:t>
            </a:fld>
            <a:endParaRPr lang="it-IT"/>
          </a:p>
        </p:txBody>
      </p:sp>
    </p:spTree>
    <p:extLst>
      <p:ext uri="{BB962C8B-B14F-4D97-AF65-F5344CB8AC3E}">
        <p14:creationId xmlns:p14="http://schemas.microsoft.com/office/powerpoint/2010/main" val="2762102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smtClean="0"/>
              <a:t>AUDIO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Secondo </a:t>
            </a:r>
            <a:r>
              <a:rPr lang="it-IT" sz="1200" b="0" i="0" u="none" strike="noStrike" kern="1200" baseline="0" dirty="0" err="1" smtClean="0">
                <a:solidFill>
                  <a:schemeClr val="tx1"/>
                </a:solidFill>
                <a:latin typeface="+mn-lt"/>
                <a:ea typeface="+mn-ea"/>
                <a:cs typeface="+mn-cs"/>
              </a:rPr>
              <a:t>Assintel</a:t>
            </a:r>
            <a:r>
              <a:rPr lang="it-IT" sz="1200" b="0" i="0" u="none" strike="noStrike" kern="1200" baseline="0" dirty="0" smtClean="0">
                <a:solidFill>
                  <a:schemeClr val="tx1"/>
                </a:solidFill>
                <a:latin typeface="+mn-lt"/>
                <a:ea typeface="+mn-ea"/>
                <a:cs typeface="+mn-cs"/>
              </a:rPr>
              <a:t>, sono maggiormente esposte ai rischi relativi alla sicurezza delle informazioni le aziende che: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non hanno mai valutato la propria esposizione ai rischi</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trattano informazioni che possono condizionare la competitività sul mercato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possono essere oggetto di frodi</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sono interconnesse in via telematica con clienti e fornitori</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trattano informazioni “critiche” in termini di conformità alle normative</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ricorrono alla terziarizzazione dei servizi senza adeguati controlli</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fanno un utilizzo significativo delle nuove tecnologie (web, social, dispositivi mobili), anche in area produttiva.</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Prosegui per scendere più nel dettaglio di quest’analisi!</a:t>
            </a:r>
          </a:p>
          <a:p>
            <a:pPr marL="228600" indent="-228600">
              <a:buFont typeface="+mj-lt"/>
              <a:buAutoNum type="arabicPeriod"/>
            </a:pPr>
            <a:endParaRPr lang="it-IT" dirty="0" smtClean="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4</a:t>
            </a:fld>
            <a:endParaRPr lang="it-IT"/>
          </a:p>
        </p:txBody>
      </p:sp>
    </p:spTree>
    <p:extLst>
      <p:ext uri="{BB962C8B-B14F-4D97-AF65-F5344CB8AC3E}">
        <p14:creationId xmlns:p14="http://schemas.microsoft.com/office/powerpoint/2010/main" val="34770171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smtClean="0">
                <a:solidFill>
                  <a:schemeClr val="tx1"/>
                </a:solidFill>
                <a:latin typeface="+mn-lt"/>
                <a:ea typeface="+mn-ea"/>
                <a:cs typeface="+mn-cs"/>
              </a:rPr>
              <a:t>AUDIO</a:t>
            </a:r>
          </a:p>
          <a:p>
            <a:pPr marL="342900" indent="-342900">
              <a:buFont typeface="+mj-lt"/>
              <a:buAutoNum type="arabicPeriod"/>
            </a:pPr>
            <a:r>
              <a:rPr lang="it-IT" sz="1400" b="0" i="0" u="none" strike="noStrike" kern="1200" baseline="0" dirty="0" smtClean="0">
                <a:solidFill>
                  <a:schemeClr val="tx1"/>
                </a:solidFill>
                <a:latin typeface="+mn-lt"/>
                <a:ea typeface="+mn-ea"/>
                <a:cs typeface="+mn-cs"/>
              </a:rPr>
              <a:t>Ma facciamo un passo indietro: </a:t>
            </a:r>
          </a:p>
          <a:p>
            <a:pPr marL="342900" indent="-342900">
              <a:buFont typeface="+mj-lt"/>
              <a:buAutoNum type="arabicPeriod"/>
            </a:pPr>
            <a:r>
              <a:rPr lang="it-IT" sz="1400" b="0" i="0" u="none" strike="noStrike" kern="1200" baseline="0" dirty="0" smtClean="0">
                <a:solidFill>
                  <a:schemeClr val="tx1"/>
                </a:solidFill>
                <a:latin typeface="+mn-lt"/>
                <a:ea typeface="+mn-ea"/>
                <a:cs typeface="+mn-cs"/>
              </a:rPr>
              <a:t>che cosa si intende per sistema informativo? </a:t>
            </a:r>
          </a:p>
          <a:p>
            <a:pPr marL="342900" indent="-342900">
              <a:buFont typeface="+mj-lt"/>
              <a:buAutoNum type="arabicPeriod"/>
            </a:pPr>
            <a:r>
              <a:rPr lang="it-IT" sz="1400" b="0" i="0" u="none" strike="noStrike" kern="1200" baseline="0" dirty="0" smtClean="0">
                <a:solidFill>
                  <a:schemeClr val="tx1"/>
                </a:solidFill>
                <a:latin typeface="+mn-lt"/>
                <a:ea typeface="+mn-ea"/>
                <a:cs typeface="+mn-cs"/>
              </a:rPr>
              <a:t>Un sistema informativo può essere definito come un insieme di componenti interconnesse che raccoglie, elabora, memorizza e distribuisce le informazioni necessarie per supportare i processi produttivi, decisionali e di controllo di un’organizzazione. </a:t>
            </a:r>
          </a:p>
          <a:p>
            <a:pPr marL="342900" indent="-342900">
              <a:buFont typeface="+mj-lt"/>
              <a:buAutoNum type="arabicPeriod"/>
            </a:pPr>
            <a:r>
              <a:rPr lang="it-IT" sz="1400" b="0" i="0" u="none" strike="noStrike" kern="1200" baseline="0" dirty="0" smtClean="0">
                <a:solidFill>
                  <a:schemeClr val="tx1"/>
                </a:solidFill>
                <a:latin typeface="+mn-lt"/>
                <a:ea typeface="+mn-ea"/>
                <a:cs typeface="+mn-cs"/>
              </a:rPr>
              <a:t>Comprende pertanto tutte le informazioni utilizzate dall’azienda, </a:t>
            </a:r>
          </a:p>
          <a:p>
            <a:pPr marL="342900" indent="-342900">
              <a:buFont typeface="+mj-lt"/>
              <a:buAutoNum type="arabicPeriod"/>
            </a:pPr>
            <a:r>
              <a:rPr lang="it-IT" sz="1400" b="0" i="0" u="none" strike="noStrike" kern="1200" baseline="0" dirty="0" smtClean="0">
                <a:solidFill>
                  <a:schemeClr val="tx1"/>
                </a:solidFill>
                <a:latin typeface="+mn-lt"/>
                <a:ea typeface="+mn-ea"/>
                <a:cs typeface="+mn-cs"/>
              </a:rPr>
              <a:t>inclusi i supporti che le contengono, </a:t>
            </a:r>
          </a:p>
          <a:p>
            <a:pPr marL="342900" indent="-342900">
              <a:buFont typeface="+mj-lt"/>
              <a:buAutoNum type="arabicPeriod"/>
            </a:pPr>
            <a:r>
              <a:rPr lang="it-IT" sz="1400" b="0" i="0" u="none" strike="noStrike" kern="1200" baseline="0" dirty="0" smtClean="0">
                <a:solidFill>
                  <a:schemeClr val="tx1"/>
                </a:solidFill>
                <a:latin typeface="+mn-lt"/>
                <a:ea typeface="+mn-ea"/>
                <a:cs typeface="+mn-cs"/>
              </a:rPr>
              <a:t>gli strumenti che permettono di crearle, modificarle, cancellarle o trasmetterle e </a:t>
            </a:r>
          </a:p>
          <a:p>
            <a:pPr marL="342900" indent="-342900">
              <a:buFont typeface="+mj-lt"/>
              <a:buAutoNum type="arabicPeriod"/>
            </a:pPr>
            <a:r>
              <a:rPr lang="it-IT" sz="1400" b="0" i="0" u="none" strike="noStrike" kern="1200" baseline="0" dirty="0" smtClean="0">
                <a:solidFill>
                  <a:schemeClr val="tx1"/>
                </a:solidFill>
                <a:latin typeface="+mn-lt"/>
                <a:ea typeface="+mn-ea"/>
                <a:cs typeface="+mn-cs"/>
              </a:rPr>
              <a:t>le persone che si relazionano con essi, le quali sono sempre “fonti di informazioni”.</a:t>
            </a:r>
          </a:p>
          <a:p>
            <a:pPr marL="342900" indent="-342900">
              <a:buFont typeface="+mj-lt"/>
              <a:buAutoNum type="arabicPeriod"/>
            </a:pPr>
            <a:r>
              <a:rPr lang="it-IT" sz="1400" b="0" i="0" u="none" strike="noStrike" kern="1200" baseline="0" dirty="0" smtClean="0">
                <a:solidFill>
                  <a:schemeClr val="tx1"/>
                </a:solidFill>
                <a:latin typeface="+mn-lt"/>
                <a:ea typeface="+mn-ea"/>
                <a:cs typeface="+mn-cs"/>
              </a:rPr>
              <a:t>Nello specifico, in un moderno sistema informativo aziendale chiaramente gran parte di esso è composto dal sistema informatico, </a:t>
            </a:r>
          </a:p>
          <a:p>
            <a:pPr marL="342900" indent="-342900">
              <a:buFont typeface="+mj-lt"/>
              <a:buAutoNum type="arabicPeriod"/>
            </a:pPr>
            <a:r>
              <a:rPr lang="it-IT" sz="1400" b="0" i="0" u="none" strike="noStrike" kern="1200" baseline="0" dirty="0" smtClean="0">
                <a:solidFill>
                  <a:schemeClr val="tx1"/>
                </a:solidFill>
                <a:latin typeface="+mn-lt"/>
                <a:ea typeface="+mn-ea"/>
                <a:cs typeface="+mn-cs"/>
              </a:rPr>
              <a:t>ma rientrano nel sistema informativo anche tutte quelle informazioni che risiedono </a:t>
            </a:r>
          </a:p>
          <a:p>
            <a:pPr marL="342900" indent="-342900">
              <a:buFont typeface="+mj-lt"/>
              <a:buAutoNum type="arabicPeriod"/>
            </a:pPr>
            <a:r>
              <a:rPr lang="it-IT" sz="1400" b="0" i="0" u="none" strike="noStrike" kern="1200" baseline="0" dirty="0" smtClean="0">
                <a:solidFill>
                  <a:schemeClr val="tx1"/>
                </a:solidFill>
                <a:latin typeface="+mn-lt"/>
                <a:ea typeface="+mn-ea"/>
                <a:cs typeface="+mn-cs"/>
              </a:rPr>
              <a:t>su altri supporti non informatici, come ad esempio gli archivi cartacei, le fotocopie, le stampe e qualsiasi altro supporto che non viene gestito attraverso sistemi computerizzati. </a:t>
            </a:r>
            <a:endParaRPr lang="it-IT" sz="1400" dirty="0" smtClean="0">
              <a:cs typeface="Arial" charset="0"/>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5</a:t>
            </a:fld>
            <a:endParaRPr lang="it-IT"/>
          </a:p>
        </p:txBody>
      </p:sp>
    </p:spTree>
    <p:extLst>
      <p:ext uri="{BB962C8B-B14F-4D97-AF65-F5344CB8AC3E}">
        <p14:creationId xmlns:p14="http://schemas.microsoft.com/office/powerpoint/2010/main" val="1080342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smtClean="0">
                <a:solidFill>
                  <a:schemeClr val="tx1"/>
                </a:solidFill>
                <a:latin typeface="+mn-lt"/>
                <a:ea typeface="+mn-ea"/>
                <a:cs typeface="+mn-cs"/>
              </a:rPr>
              <a:t>AUDIO</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Il Sistema informativo gioca un grande ruolo nella competitività e nello sviluppo di un’azienda e le tecnologie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costituiscono un elemento determinante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nel raggiungimento degli obiettivi aziendali. La capacità di un’azienda di saper usare le tecnologie dell’informazione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genera</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eccellenza operativa, facilita lo sviluppo di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prodotti e servizi innovativi, incrementa la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fidelizzazione dei propri clienti,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migliora i processi decisionali e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aumenta il vantaggio competitivo.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Ma quali possono essere le aree tecnologiche che maggiormente potrebbero generare impatti benefici sui sistemi informativi? Ad oggi, sicuramente:</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l’utilizzo sempre più diffuso del “</a:t>
            </a:r>
            <a:r>
              <a:rPr lang="it-IT" sz="1200" b="0" i="1" u="none" strike="noStrike" kern="1200" baseline="0" dirty="0" err="1" smtClean="0">
                <a:solidFill>
                  <a:schemeClr val="tx1"/>
                </a:solidFill>
                <a:latin typeface="+mn-lt"/>
                <a:ea typeface="+mn-ea"/>
                <a:cs typeface="+mn-cs"/>
              </a:rPr>
              <a:t>Cloud</a:t>
            </a:r>
            <a:r>
              <a:rPr lang="it-IT" sz="1200" b="0" i="1" u="none" strike="noStrike" kern="1200" baseline="0" dirty="0" smtClean="0">
                <a:solidFill>
                  <a:schemeClr val="tx1"/>
                </a:solidFill>
                <a:latin typeface="+mn-lt"/>
                <a:ea typeface="+mn-ea"/>
                <a:cs typeface="+mn-cs"/>
              </a:rPr>
              <a:t> Computing</a:t>
            </a:r>
            <a:r>
              <a:rPr lang="it-IT" sz="1200" b="0" i="0" u="none" strike="noStrike" kern="1200" baseline="0" dirty="0" smtClean="0">
                <a:solidFill>
                  <a:schemeClr val="tx1"/>
                </a:solidFill>
                <a:latin typeface="+mn-lt"/>
                <a:ea typeface="+mn-ea"/>
                <a:cs typeface="+mn-cs"/>
              </a:rPr>
              <a:t>”</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la disponibilità di piattaforme basate su tecnologie mobile (Smartphone, Tablet, e più in generale sistemi </a:t>
            </a:r>
            <a:r>
              <a:rPr lang="it-IT" sz="1200" b="0" i="1" u="none" strike="noStrike" kern="1200" baseline="0" dirty="0" err="1" smtClean="0">
                <a:solidFill>
                  <a:schemeClr val="tx1"/>
                </a:solidFill>
                <a:latin typeface="+mn-lt"/>
                <a:ea typeface="+mn-ea"/>
                <a:cs typeface="+mn-cs"/>
              </a:rPr>
              <a:t>touch</a:t>
            </a:r>
            <a:r>
              <a:rPr lang="it-IT" sz="1200" b="0" i="0" u="none" strike="noStrike" kern="1200" baseline="0" dirty="0" smtClean="0">
                <a:solidFill>
                  <a:schemeClr val="tx1"/>
                </a:solidFill>
                <a:latin typeface="+mn-lt"/>
                <a:ea typeface="+mn-ea"/>
                <a:cs typeface="+mn-cs"/>
              </a:rPr>
              <a:t>)</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i </a:t>
            </a:r>
            <a:r>
              <a:rPr lang="it-IT" sz="1200" b="0" i="1" u="none" strike="noStrike" kern="1200" baseline="0" dirty="0" smtClean="0">
                <a:solidFill>
                  <a:schemeClr val="tx1"/>
                </a:solidFill>
                <a:latin typeface="+mn-lt"/>
                <a:ea typeface="+mn-ea"/>
                <a:cs typeface="+mn-cs"/>
              </a:rPr>
              <a:t>Social Network</a:t>
            </a:r>
            <a:r>
              <a:rPr lang="it-IT" sz="1200" b="0" i="0" u="none" strike="noStrike" kern="1200" baseline="0" dirty="0" smtClean="0">
                <a:solidFill>
                  <a:schemeClr val="tx1"/>
                </a:solidFill>
                <a:latin typeface="+mn-lt"/>
                <a:ea typeface="+mn-ea"/>
                <a:cs typeface="+mn-cs"/>
              </a:rPr>
              <a:t>,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l’Internet of </a:t>
            </a:r>
            <a:r>
              <a:rPr lang="it-IT" sz="1200" b="0" i="0" u="none" strike="noStrike" kern="1200" baseline="0" dirty="0" err="1" smtClean="0">
                <a:solidFill>
                  <a:schemeClr val="tx1"/>
                </a:solidFill>
                <a:latin typeface="+mn-lt"/>
                <a:ea typeface="+mn-ea"/>
                <a:cs typeface="+mn-cs"/>
              </a:rPr>
              <a:t>things</a:t>
            </a:r>
            <a:r>
              <a:rPr lang="it-IT" sz="1200" b="0" i="0" u="none" strike="noStrike" kern="1200" baseline="0" dirty="0" smtClean="0">
                <a:solidFill>
                  <a:schemeClr val="tx1"/>
                </a:solidFill>
                <a:latin typeface="+mn-lt"/>
                <a:ea typeface="+mn-ea"/>
                <a:cs typeface="+mn-cs"/>
              </a:rPr>
              <a:t>,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e infine ai fenomeni di “</a:t>
            </a:r>
            <a:r>
              <a:rPr lang="it-IT" sz="1200" b="0" i="1" u="none" strike="noStrike" kern="1200" baseline="0" dirty="0" smtClean="0">
                <a:solidFill>
                  <a:schemeClr val="tx1"/>
                </a:solidFill>
                <a:latin typeface="+mn-lt"/>
                <a:ea typeface="+mn-ea"/>
                <a:cs typeface="+mn-cs"/>
              </a:rPr>
              <a:t>Big Data</a:t>
            </a:r>
            <a:r>
              <a:rPr lang="it-IT" sz="1200" b="0" i="0" u="none" strike="noStrike" kern="1200" baseline="0" dirty="0" smtClean="0">
                <a:solidFill>
                  <a:schemeClr val="tx1"/>
                </a:solidFill>
                <a:latin typeface="+mn-lt"/>
                <a:ea typeface="+mn-ea"/>
                <a:cs typeface="+mn-cs"/>
              </a:rPr>
              <a:t>” e “</a:t>
            </a:r>
            <a:r>
              <a:rPr lang="it-IT" sz="1200" b="0" i="1" u="none" strike="noStrike" kern="1200" baseline="0" dirty="0" err="1" smtClean="0">
                <a:solidFill>
                  <a:schemeClr val="tx1"/>
                </a:solidFill>
                <a:latin typeface="+mn-lt"/>
                <a:ea typeface="+mn-ea"/>
                <a:cs typeface="+mn-cs"/>
              </a:rPr>
              <a:t>Sentiment</a:t>
            </a:r>
            <a:r>
              <a:rPr lang="it-IT" sz="1200" b="0" i="1" u="none" strike="noStrike" kern="1200" baseline="0" dirty="0" smtClean="0">
                <a:solidFill>
                  <a:schemeClr val="tx1"/>
                </a:solidFill>
                <a:latin typeface="+mn-lt"/>
                <a:ea typeface="+mn-ea"/>
                <a:cs typeface="+mn-cs"/>
              </a:rPr>
              <a:t> Analysis</a:t>
            </a:r>
            <a:r>
              <a:rPr lang="it-IT" sz="1200" b="0" i="0" u="none" strike="noStrike" kern="1200" baseline="0" dirty="0" smtClean="0">
                <a:solidFill>
                  <a:schemeClr val="tx1"/>
                </a:solidFill>
                <a:latin typeface="+mn-lt"/>
                <a:ea typeface="+mn-ea"/>
                <a:cs typeface="+mn-cs"/>
              </a:rPr>
              <a:t>” (ovvero l’analisi delle emozioni espresse sui Social Media), grazie ai quali è possibile analizzare, interpretare ed estrarre nuove informazioni da una enorme quantità di dati ed elaborarli al fine di supportare i processi decisionali e le strategie di sviluppo aziendali. </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6</a:t>
            </a:fld>
            <a:endParaRPr lang="it-IT"/>
          </a:p>
        </p:txBody>
      </p:sp>
    </p:spTree>
    <p:extLst>
      <p:ext uri="{BB962C8B-B14F-4D97-AF65-F5344CB8AC3E}">
        <p14:creationId xmlns:p14="http://schemas.microsoft.com/office/powerpoint/2010/main" val="2707981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dirty="0" smtClean="0"/>
              <a:t>AUDIO</a:t>
            </a:r>
            <a:endParaRPr lang="it-IT" dirty="0"/>
          </a:p>
          <a:p>
            <a:r>
              <a:rPr lang="it-IT" sz="1200" b="0" i="0" u="none" strike="noStrike" kern="1200" baseline="0" dirty="0" smtClean="0">
                <a:solidFill>
                  <a:schemeClr val="tx1"/>
                </a:solidFill>
                <a:latin typeface="+mn-lt"/>
                <a:ea typeface="+mn-ea"/>
                <a:cs typeface="+mn-cs"/>
              </a:rPr>
              <a:t>Ma quali sono le opportunità e i benefici per le aziende dovuti all’innovazione tecnologica del </a:t>
            </a:r>
            <a:r>
              <a:rPr lang="it-IT" sz="1200" b="0" i="0" u="none" strike="noStrike" kern="1200" baseline="0" dirty="0" err="1" smtClean="0">
                <a:solidFill>
                  <a:schemeClr val="tx1"/>
                </a:solidFill>
                <a:latin typeface="+mn-lt"/>
                <a:ea typeface="+mn-ea"/>
                <a:cs typeface="+mn-cs"/>
              </a:rPr>
              <a:t>cloud</a:t>
            </a:r>
            <a:r>
              <a:rPr lang="it-IT" sz="1200" b="0" i="0" u="none" strike="noStrike" kern="1200" baseline="0" dirty="0" smtClean="0">
                <a:solidFill>
                  <a:schemeClr val="tx1"/>
                </a:solidFill>
                <a:latin typeface="+mn-lt"/>
                <a:ea typeface="+mn-ea"/>
                <a:cs typeface="+mn-cs"/>
              </a:rPr>
              <a:t> </a:t>
            </a:r>
            <a:r>
              <a:rPr lang="it-IT" sz="1200" b="0" i="0" u="none" strike="noStrike" kern="1200" baseline="0" dirty="0" err="1" smtClean="0">
                <a:solidFill>
                  <a:schemeClr val="tx1"/>
                </a:solidFill>
                <a:latin typeface="+mn-lt"/>
                <a:ea typeface="+mn-ea"/>
                <a:cs typeface="+mn-cs"/>
              </a:rPr>
              <a:t>computing</a:t>
            </a:r>
            <a:r>
              <a:rPr lang="it-IT" sz="1200" b="0" i="0" u="none" strike="noStrike" kern="1200" baseline="0" dirty="0" smtClean="0">
                <a:solidFill>
                  <a:schemeClr val="tx1"/>
                </a:solidFill>
                <a:latin typeface="+mn-lt"/>
                <a:ea typeface="+mn-ea"/>
                <a:cs typeface="+mn-cs"/>
              </a:rPr>
              <a:t>, dei dispositivi mobile, del «social» business, dell’internet of </a:t>
            </a:r>
            <a:r>
              <a:rPr lang="it-IT" sz="1200" b="0" i="0" u="none" strike="noStrike" kern="1200" baseline="0" dirty="0" err="1" smtClean="0">
                <a:solidFill>
                  <a:schemeClr val="tx1"/>
                </a:solidFill>
                <a:latin typeface="+mn-lt"/>
                <a:ea typeface="+mn-ea"/>
                <a:cs typeface="+mn-cs"/>
              </a:rPr>
              <a:t>things</a:t>
            </a:r>
            <a:r>
              <a:rPr lang="it-IT" sz="1200" b="0" i="0" u="none" strike="noStrike" kern="1200" baseline="0" dirty="0" smtClean="0">
                <a:solidFill>
                  <a:schemeClr val="tx1"/>
                </a:solidFill>
                <a:latin typeface="+mn-lt"/>
                <a:ea typeface="+mn-ea"/>
                <a:cs typeface="+mn-cs"/>
              </a:rPr>
              <a:t>, dei Big data e della </a:t>
            </a:r>
            <a:r>
              <a:rPr lang="it-IT" sz="1200" b="0" i="0" u="none" strike="noStrike" kern="1200" baseline="0" dirty="0" err="1" smtClean="0">
                <a:solidFill>
                  <a:schemeClr val="tx1"/>
                </a:solidFill>
                <a:latin typeface="+mn-lt"/>
                <a:ea typeface="+mn-ea"/>
                <a:cs typeface="+mn-cs"/>
              </a:rPr>
              <a:t>sentiment</a:t>
            </a:r>
            <a:r>
              <a:rPr lang="it-IT" sz="1200" b="0" i="0" u="none" strike="noStrike" kern="1200" baseline="0" dirty="0" smtClean="0">
                <a:solidFill>
                  <a:schemeClr val="tx1"/>
                </a:solidFill>
                <a:latin typeface="+mn-lt"/>
                <a:ea typeface="+mn-ea"/>
                <a:cs typeface="+mn-cs"/>
              </a:rPr>
              <a:t> </a:t>
            </a:r>
            <a:r>
              <a:rPr lang="it-IT" sz="1200" b="0" i="0" u="none" strike="noStrike" kern="1200" baseline="0" dirty="0" err="1" smtClean="0">
                <a:solidFill>
                  <a:schemeClr val="tx1"/>
                </a:solidFill>
                <a:latin typeface="+mn-lt"/>
                <a:ea typeface="+mn-ea"/>
                <a:cs typeface="+mn-cs"/>
              </a:rPr>
              <a:t>analysis</a:t>
            </a:r>
            <a:r>
              <a:rPr lang="it-IT" sz="1200" b="0" i="0" u="none" strike="noStrike" kern="1200" baseline="0" dirty="0" smtClean="0">
                <a:solidFill>
                  <a:schemeClr val="tx1"/>
                </a:solidFill>
                <a:latin typeface="+mn-lt"/>
                <a:ea typeface="+mn-ea"/>
                <a:cs typeface="+mn-cs"/>
              </a:rPr>
              <a:t>.</a:t>
            </a:r>
          </a:p>
          <a:p>
            <a:r>
              <a:rPr lang="it-IT" sz="1200" b="0" i="0" u="none" strike="noStrike" kern="1200" baseline="0" dirty="0" smtClean="0">
                <a:solidFill>
                  <a:schemeClr val="tx1"/>
                </a:solidFill>
                <a:latin typeface="+mn-lt"/>
                <a:ea typeface="+mn-ea"/>
                <a:cs typeface="+mn-cs"/>
              </a:rPr>
              <a:t>Fai clic sulle immagini e scoprilo!</a:t>
            </a:r>
          </a:p>
          <a:p>
            <a:endParaRPr lang="it-IT" sz="1200" b="0" i="0" u="none" strike="noStrike" kern="1200" baseline="0" dirty="0" smtClean="0">
              <a:solidFill>
                <a:schemeClr val="tx1"/>
              </a:solidFill>
              <a:latin typeface="+mn-lt"/>
              <a:ea typeface="+mn-ea"/>
              <a:cs typeface="+mn-cs"/>
            </a:endParaRPr>
          </a:p>
          <a:p>
            <a:endParaRPr lang="it-IT"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i="0" u="none" strike="noStrike" kern="1200" baseline="0" dirty="0" err="1" smtClean="0">
                <a:solidFill>
                  <a:schemeClr val="tx1"/>
                </a:solidFill>
                <a:latin typeface="+mn-lt"/>
                <a:ea typeface="+mn-ea"/>
                <a:cs typeface="+mn-cs"/>
              </a:rPr>
              <a:t>Cloud</a:t>
            </a:r>
            <a:r>
              <a:rPr lang="it-IT" sz="1200" b="1" i="0" u="none" strike="noStrike" kern="1200" baseline="0" dirty="0" smtClean="0">
                <a:solidFill>
                  <a:schemeClr val="tx1"/>
                </a:solidFill>
                <a:latin typeface="+mn-lt"/>
                <a:ea typeface="+mn-ea"/>
                <a:cs typeface="+mn-cs"/>
              </a:rPr>
              <a:t> </a:t>
            </a:r>
            <a:r>
              <a:rPr lang="it-IT" sz="1200" b="1" i="0" u="none" strike="noStrike" kern="1200" baseline="0" dirty="0" err="1" smtClean="0">
                <a:solidFill>
                  <a:schemeClr val="tx1"/>
                </a:solidFill>
                <a:latin typeface="+mn-lt"/>
                <a:ea typeface="+mn-ea"/>
                <a:cs typeface="+mn-cs"/>
              </a:rPr>
              <a:t>computing</a:t>
            </a:r>
            <a:endParaRPr lang="it-IT" sz="1200" b="1"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La componente tecnologica del sistema informativo può essere esternalizzata consentendo all’azienda di concentrarsi sul proprio business. Rispetto al tradizionale outsourcing consente di disporre di risorse praticamente illimitate, continuamente aggiornate senza l’onere delle gestione operativa. Sotto il profilo economico consente di ridurre i costi delle infrastrutture tecnologiche, evitando preventivi e massicci investimenti, legandoli direttamente ai volumi delle attività aziendali.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(Fonte: </a:t>
            </a:r>
            <a:r>
              <a:rPr lang="it-IT" sz="1200" b="0" i="0" u="none" strike="noStrike" kern="1200" baseline="0" dirty="0" err="1" smtClean="0">
                <a:solidFill>
                  <a:schemeClr val="tx1"/>
                </a:solidFill>
                <a:latin typeface="+mn-lt"/>
                <a:ea typeface="+mn-ea"/>
                <a:cs typeface="+mn-cs"/>
              </a:rPr>
              <a:t>Assintel</a:t>
            </a:r>
            <a:r>
              <a:rPr lang="it-IT" sz="1200" b="0" i="0" u="none" strike="noStrike" kern="1200" baseline="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i="0" u="none" strike="noStrike" kern="1200" baseline="0" dirty="0" smtClean="0">
                <a:solidFill>
                  <a:schemeClr val="tx1"/>
                </a:solidFill>
                <a:latin typeface="+mn-lt"/>
                <a:ea typeface="+mn-ea"/>
                <a:cs typeface="+mn-cs"/>
              </a:rPr>
              <a:t>Mobile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I dispositivi mobili (</a:t>
            </a:r>
            <a:r>
              <a:rPr lang="it-IT" sz="1200" b="0" i="1" u="none" strike="noStrike" kern="1200" baseline="0" dirty="0" smtClean="0">
                <a:solidFill>
                  <a:schemeClr val="tx1"/>
                </a:solidFill>
                <a:latin typeface="+mn-lt"/>
                <a:ea typeface="+mn-ea"/>
                <a:cs typeface="+mn-cs"/>
              </a:rPr>
              <a:t>mobile</a:t>
            </a:r>
            <a:r>
              <a:rPr lang="it-IT" sz="1200" b="0" i="0" u="none" strike="noStrike" kern="1200" baseline="0" dirty="0" smtClean="0">
                <a:solidFill>
                  <a:schemeClr val="tx1"/>
                </a:solidFill>
                <a:latin typeface="+mn-lt"/>
                <a:ea typeface="+mn-ea"/>
                <a:cs typeface="+mn-cs"/>
              </a:rPr>
              <a:t>) quali Smartphone, Tablet e più in generale i dispositivi con schermo tattile (</a:t>
            </a:r>
            <a:r>
              <a:rPr lang="it-IT" sz="1200" b="0" i="1" u="none" strike="noStrike" kern="1200" baseline="0" dirty="0" err="1" smtClean="0">
                <a:solidFill>
                  <a:schemeClr val="tx1"/>
                </a:solidFill>
                <a:latin typeface="+mn-lt"/>
                <a:ea typeface="+mn-ea"/>
                <a:cs typeface="+mn-cs"/>
              </a:rPr>
              <a:t>touch</a:t>
            </a:r>
            <a:r>
              <a:rPr lang="it-IT" sz="1200" b="0" i="0" u="none" strike="noStrike" kern="1200" baseline="0" dirty="0" smtClean="0">
                <a:solidFill>
                  <a:schemeClr val="tx1"/>
                </a:solidFill>
                <a:latin typeface="+mn-lt"/>
                <a:ea typeface="+mn-ea"/>
                <a:cs typeface="+mn-cs"/>
              </a:rPr>
              <a:t>) hanno superato sia in quantità che come modalità d’uso i Notebook e i Laptop e sempre di più consentono di poter svolgere qualsiasi operazione (navigare, ricercare, acquistare, comunicare, collaborare, etc.). In questo contesto il sistema informativo deve essere in grado di fornire funzionalità agli utenti che intendono mettersi in contatto con l’azienda per qualsiasi tipo di operazione sia di tipo informativo, ma anche per acquistare, comunicare o colloquiare con l’azienda. In questo modo aumentando il livello di interazione tra l’azienda e i propri clienti possono crescere il livello di fidelizzazione e le opportunità commerciali.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(Fonte: </a:t>
            </a:r>
            <a:r>
              <a:rPr lang="it-IT" sz="1200" b="0" i="0" u="none" strike="noStrike" kern="1200" baseline="0" dirty="0" err="1" smtClean="0">
                <a:solidFill>
                  <a:schemeClr val="tx1"/>
                </a:solidFill>
                <a:latin typeface="+mn-lt"/>
                <a:ea typeface="+mn-ea"/>
                <a:cs typeface="+mn-cs"/>
              </a:rPr>
              <a:t>Assintel</a:t>
            </a:r>
            <a:r>
              <a:rPr lang="it-IT" sz="1200" b="0" i="0" u="none" strike="noStrike" kern="1200" baseline="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i="0" u="none" strike="noStrike" kern="1200" baseline="0" dirty="0" smtClean="0">
                <a:solidFill>
                  <a:schemeClr val="tx1"/>
                </a:solidFill>
                <a:latin typeface="+mn-lt"/>
                <a:ea typeface="+mn-ea"/>
                <a:cs typeface="+mn-cs"/>
              </a:rPr>
              <a:t>Social business</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I canali social (</a:t>
            </a:r>
            <a:r>
              <a:rPr lang="it-IT" sz="1200" b="0" i="0" u="none" strike="noStrike" kern="1200" baseline="0" dirty="0" err="1" smtClean="0">
                <a:solidFill>
                  <a:schemeClr val="tx1"/>
                </a:solidFill>
                <a:latin typeface="+mn-lt"/>
                <a:ea typeface="+mn-ea"/>
                <a:cs typeface="+mn-cs"/>
              </a:rPr>
              <a:t>Facebook</a:t>
            </a:r>
            <a:r>
              <a:rPr lang="it-IT" sz="1200" b="0" i="0" u="none" strike="noStrike" kern="1200" baseline="0" dirty="0" smtClean="0">
                <a:solidFill>
                  <a:schemeClr val="tx1"/>
                </a:solidFill>
                <a:latin typeface="+mn-lt"/>
                <a:ea typeface="+mn-ea"/>
                <a:cs typeface="+mn-cs"/>
              </a:rPr>
              <a:t>, </a:t>
            </a:r>
            <a:r>
              <a:rPr lang="it-IT" sz="1200" b="0" i="0" u="none" strike="noStrike" kern="1200" baseline="0" dirty="0" err="1" smtClean="0">
                <a:solidFill>
                  <a:schemeClr val="tx1"/>
                </a:solidFill>
                <a:latin typeface="+mn-lt"/>
                <a:ea typeface="+mn-ea"/>
                <a:cs typeface="+mn-cs"/>
              </a:rPr>
              <a:t>Twitter</a:t>
            </a:r>
            <a:r>
              <a:rPr lang="it-IT" sz="1200" b="0" i="0" u="none" strike="noStrike" kern="1200" baseline="0" dirty="0" smtClean="0">
                <a:solidFill>
                  <a:schemeClr val="tx1"/>
                </a:solidFill>
                <a:latin typeface="+mn-lt"/>
                <a:ea typeface="+mn-ea"/>
                <a:cs typeface="+mn-cs"/>
              </a:rPr>
              <a:t>, Instagram, etc.) possono consentire all’azienda di approfondire il livello di interazione con i propri clienti al fine di incrementare sia in termini quantitativi che di segmentazione del mercato le proprie proposte commerciali. Ovviamente lo stesso strumento consente all’azienda di fornire in modo tempestivo e in una modalità non formale qualsiasi risposta ad eventuali chiarimenti e/o reclami. Il tutto nell’ottica di intensificare il livello di fidelizzazione e aumentare il numero dei contatti.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(Fonte: </a:t>
            </a:r>
            <a:r>
              <a:rPr lang="it-IT" sz="1200" b="0" i="0" u="none" strike="noStrike" kern="1200" baseline="0" dirty="0" err="1" smtClean="0">
                <a:solidFill>
                  <a:schemeClr val="tx1"/>
                </a:solidFill>
                <a:latin typeface="+mn-lt"/>
                <a:ea typeface="+mn-ea"/>
                <a:cs typeface="+mn-cs"/>
              </a:rPr>
              <a:t>Assintel</a:t>
            </a:r>
            <a:r>
              <a:rPr lang="it-IT" sz="1200" b="0" i="0" u="none" strike="noStrike" kern="1200" baseline="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i="0" u="none" strike="noStrike" kern="1200" baseline="0" dirty="0" smtClean="0">
                <a:solidFill>
                  <a:schemeClr val="tx1"/>
                </a:solidFill>
                <a:latin typeface="+mn-lt"/>
                <a:ea typeface="+mn-ea"/>
                <a:cs typeface="+mn-cs"/>
              </a:rPr>
              <a:t>Internet of </a:t>
            </a:r>
            <a:r>
              <a:rPr lang="it-IT" sz="1200" b="1" i="0" u="none" strike="noStrike" kern="1200" baseline="0" dirty="0" err="1" smtClean="0">
                <a:solidFill>
                  <a:schemeClr val="tx1"/>
                </a:solidFill>
                <a:latin typeface="+mn-lt"/>
                <a:ea typeface="+mn-ea"/>
                <a:cs typeface="+mn-cs"/>
              </a:rPr>
              <a:t>things</a:t>
            </a:r>
            <a:endParaRPr lang="it-IT" sz="1200" b="1"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I dati provenienti dai sensori dei diversi dispositivi possono essere la fonte di preziose informazioni che, opportunamente elaborate, possono consentire di rimodulare le strategie e gli orari di vendita, nonché la segmentazione della clientela per addivenire alla formulazione di strategie commerciali sempre più incisive e personalizzate.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(Fonte: </a:t>
            </a:r>
            <a:r>
              <a:rPr lang="it-IT" sz="1200" b="0" i="0" u="none" strike="noStrike" kern="1200" baseline="0" dirty="0" err="1" smtClean="0">
                <a:solidFill>
                  <a:schemeClr val="tx1"/>
                </a:solidFill>
                <a:latin typeface="+mn-lt"/>
                <a:ea typeface="+mn-ea"/>
                <a:cs typeface="+mn-cs"/>
              </a:rPr>
              <a:t>Assintel</a:t>
            </a:r>
            <a:r>
              <a:rPr lang="it-IT" sz="1200" b="0" i="0" u="none" strike="noStrike" kern="1200" baseline="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i="0" u="none" strike="noStrike" kern="1200" baseline="0" dirty="0" smtClean="0">
                <a:solidFill>
                  <a:schemeClr val="tx1"/>
                </a:solidFill>
                <a:latin typeface="+mn-lt"/>
                <a:ea typeface="+mn-ea"/>
                <a:cs typeface="+mn-cs"/>
              </a:rPr>
              <a:t>Big data </a:t>
            </a:r>
          </a:p>
          <a:p>
            <a:r>
              <a:rPr lang="it-IT" sz="1200" b="0" i="0" u="none" strike="noStrike" kern="1200" baseline="0" dirty="0" smtClean="0">
                <a:solidFill>
                  <a:schemeClr val="tx1"/>
                </a:solidFill>
                <a:latin typeface="+mn-lt"/>
                <a:ea typeface="+mn-ea"/>
                <a:cs typeface="+mn-cs"/>
              </a:rPr>
              <a:t>Le nuove tecnologie consentono di intercettare gli alti volumi di dati connessi al traffico web, ai messaggi di posta elettronica, ai contenuti dei Social Network, ai dati dei sensori connessi a vari dispositivi </a:t>
            </a:r>
            <a:r>
              <a:rPr lang="it-IT" sz="1200" b="0" i="1" u="none" strike="noStrike" kern="1200" baseline="0" dirty="0" smtClean="0">
                <a:solidFill>
                  <a:schemeClr val="tx1"/>
                </a:solidFill>
                <a:latin typeface="+mn-lt"/>
                <a:ea typeface="+mn-ea"/>
                <a:cs typeface="+mn-cs"/>
              </a:rPr>
              <a:t>(</a:t>
            </a:r>
            <a:r>
              <a:rPr lang="it-IT" sz="1200" b="0" i="1" u="none" strike="noStrike" kern="1200" baseline="0" dirty="0" err="1" smtClean="0">
                <a:solidFill>
                  <a:schemeClr val="tx1"/>
                </a:solidFill>
                <a:latin typeface="+mn-lt"/>
                <a:ea typeface="+mn-ea"/>
                <a:cs typeface="+mn-cs"/>
              </a:rPr>
              <a:t>IoT</a:t>
            </a:r>
            <a:r>
              <a:rPr lang="it-IT" sz="1200" b="0" i="1" u="none" strike="noStrike" kern="1200" baseline="0" dirty="0" smtClean="0">
                <a:solidFill>
                  <a:schemeClr val="tx1"/>
                </a:solidFill>
                <a:latin typeface="+mn-lt"/>
                <a:ea typeface="+mn-ea"/>
                <a:cs typeface="+mn-cs"/>
              </a:rPr>
              <a:t> - Internet of </a:t>
            </a:r>
            <a:r>
              <a:rPr lang="it-IT" sz="1200" b="0" i="1" u="none" strike="noStrike" kern="1200" baseline="0" dirty="0" err="1" smtClean="0">
                <a:solidFill>
                  <a:schemeClr val="tx1"/>
                </a:solidFill>
                <a:latin typeface="+mn-lt"/>
                <a:ea typeface="+mn-ea"/>
                <a:cs typeface="+mn-cs"/>
              </a:rPr>
              <a:t>Things</a:t>
            </a:r>
            <a:r>
              <a:rPr lang="it-IT" sz="1200" b="0" i="1" u="none" strike="noStrike" kern="1200" baseline="0" dirty="0" smtClean="0">
                <a:solidFill>
                  <a:schemeClr val="tx1"/>
                </a:solidFill>
                <a:latin typeface="+mn-lt"/>
                <a:ea typeface="+mn-ea"/>
                <a:cs typeface="+mn-cs"/>
              </a:rPr>
              <a:t>)</a:t>
            </a:r>
            <a:r>
              <a:rPr lang="it-IT" sz="1200" b="0" i="0" u="none" strike="noStrike" kern="1200" baseline="0" dirty="0" smtClean="0">
                <a:solidFill>
                  <a:schemeClr val="tx1"/>
                </a:solidFill>
                <a:latin typeface="+mn-lt"/>
                <a:ea typeface="+mn-ea"/>
                <a:cs typeface="+mn-cs"/>
              </a:rPr>
              <a:t>; questa grande quantità di dati opportunamente elaborata può essere fonte di preziosi informazioni per indirizzare opportunamente sia le strategie commerciali che per fidelizzare i propri clienti ed acquisirne di nuovi.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(Fonte: </a:t>
            </a:r>
            <a:r>
              <a:rPr lang="it-IT" sz="1200" b="0" i="0" u="none" strike="noStrike" kern="1200" baseline="0" dirty="0" err="1" smtClean="0">
                <a:solidFill>
                  <a:schemeClr val="tx1"/>
                </a:solidFill>
                <a:latin typeface="+mn-lt"/>
                <a:ea typeface="+mn-ea"/>
                <a:cs typeface="+mn-cs"/>
              </a:rPr>
              <a:t>Assintel</a:t>
            </a:r>
            <a:r>
              <a:rPr lang="it-IT" sz="1200" b="0" i="0" u="none" strike="noStrike" kern="1200" baseline="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1" i="0" u="none" strike="noStrike" kern="1200" baseline="0" dirty="0" err="1" smtClean="0">
                <a:solidFill>
                  <a:schemeClr val="tx1"/>
                </a:solidFill>
                <a:latin typeface="+mn-lt"/>
                <a:ea typeface="+mn-ea"/>
                <a:cs typeface="+mn-cs"/>
              </a:rPr>
              <a:t>Sentiment</a:t>
            </a:r>
            <a:r>
              <a:rPr lang="it-IT" sz="1200" b="1" i="0" u="none" strike="noStrike" kern="1200" baseline="0" dirty="0" smtClean="0">
                <a:solidFill>
                  <a:schemeClr val="tx1"/>
                </a:solidFill>
                <a:latin typeface="+mn-lt"/>
                <a:ea typeface="+mn-ea"/>
                <a:cs typeface="+mn-cs"/>
              </a:rPr>
              <a:t> Analysis</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La </a:t>
            </a:r>
            <a:r>
              <a:rPr lang="it-IT" sz="1200" b="0" i="1" u="none" strike="noStrike" kern="1200" baseline="0" dirty="0" err="1" smtClean="0">
                <a:solidFill>
                  <a:schemeClr val="tx1"/>
                </a:solidFill>
                <a:latin typeface="+mn-lt"/>
                <a:ea typeface="+mn-ea"/>
                <a:cs typeface="+mn-cs"/>
              </a:rPr>
              <a:t>sentiment</a:t>
            </a:r>
            <a:r>
              <a:rPr lang="it-IT" sz="1200" b="0" i="1" u="none" strike="noStrike" kern="1200" baseline="0" dirty="0" smtClean="0">
                <a:solidFill>
                  <a:schemeClr val="tx1"/>
                </a:solidFill>
                <a:latin typeface="+mn-lt"/>
                <a:ea typeface="+mn-ea"/>
                <a:cs typeface="+mn-cs"/>
              </a:rPr>
              <a:t> </a:t>
            </a:r>
            <a:r>
              <a:rPr lang="it-IT" sz="1200" b="0" i="1" u="none" strike="noStrike" kern="1200" baseline="0" dirty="0" err="1" smtClean="0">
                <a:solidFill>
                  <a:schemeClr val="tx1"/>
                </a:solidFill>
                <a:latin typeface="+mn-lt"/>
                <a:ea typeface="+mn-ea"/>
                <a:cs typeface="+mn-cs"/>
              </a:rPr>
              <a:t>analysis</a:t>
            </a:r>
            <a:r>
              <a:rPr lang="it-IT" sz="1200" b="0" i="1" u="none" strike="noStrike" kern="1200" baseline="0" dirty="0" smtClean="0">
                <a:solidFill>
                  <a:schemeClr val="tx1"/>
                </a:solidFill>
                <a:latin typeface="+mn-lt"/>
                <a:ea typeface="+mn-ea"/>
                <a:cs typeface="+mn-cs"/>
              </a:rPr>
              <a:t> </a:t>
            </a:r>
            <a:r>
              <a:rPr lang="it-IT" sz="1200" b="0" i="0" u="none" strike="noStrike" kern="1200" baseline="0" dirty="0" smtClean="0">
                <a:solidFill>
                  <a:schemeClr val="tx1"/>
                </a:solidFill>
                <a:latin typeface="+mn-lt"/>
                <a:ea typeface="+mn-ea"/>
                <a:cs typeface="+mn-cs"/>
              </a:rPr>
              <a:t>è l’ascolto di quello che gli utenti pensano e la rielaborazione di queste informazioni, vale a dire l’analisi delle opinioni senza sollecitarle. Il tutto si traduce in un metodo efficace che permette di avere campioni molto vasti (</a:t>
            </a:r>
            <a:r>
              <a:rPr lang="it-IT" sz="1200" b="0" i="1" u="none" strike="noStrike" kern="1200" baseline="0" dirty="0" smtClean="0">
                <a:solidFill>
                  <a:schemeClr val="tx1"/>
                </a:solidFill>
                <a:latin typeface="+mn-lt"/>
                <a:ea typeface="+mn-ea"/>
                <a:cs typeface="+mn-cs"/>
              </a:rPr>
              <a:t>Big Data</a:t>
            </a:r>
            <a:r>
              <a:rPr lang="it-IT" sz="1200" b="0" i="0" u="none" strike="noStrike" kern="1200" baseline="0" dirty="0" smtClean="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(Fonte: </a:t>
            </a:r>
            <a:r>
              <a:rPr lang="it-IT" sz="1200" b="0" i="0" u="none" strike="noStrike" kern="1200" baseline="0" dirty="0" err="1" smtClean="0">
                <a:solidFill>
                  <a:schemeClr val="tx1"/>
                </a:solidFill>
                <a:latin typeface="+mn-lt"/>
                <a:ea typeface="+mn-ea"/>
                <a:cs typeface="+mn-cs"/>
              </a:rPr>
              <a:t>Assintel</a:t>
            </a:r>
            <a:r>
              <a:rPr lang="it-IT" sz="1200" b="0" i="0" u="none" strike="noStrike" kern="1200" baseline="0" dirty="0" smtClean="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i="0" u="none" strike="noStrike"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u="none" strike="noStrike" kern="1200" baseline="0" dirty="0" smtClean="0">
                <a:solidFill>
                  <a:schemeClr val="tx1"/>
                </a:solidFill>
                <a:latin typeface="+mn-lt"/>
                <a:ea typeface="+mn-ea"/>
                <a:cs typeface="+mn-cs"/>
              </a:rPr>
              <a:t>	</a:t>
            </a:r>
          </a:p>
          <a:p>
            <a:endParaRPr lang="it-IT" sz="1200" b="0" i="0" u="none" strike="noStrike" kern="1200" baseline="0" dirty="0" smtClean="0">
              <a:solidFill>
                <a:schemeClr val="tx1"/>
              </a:solidFill>
              <a:latin typeface="+mn-lt"/>
              <a:ea typeface="+mn-ea"/>
              <a:cs typeface="+mn-cs"/>
            </a:endParaRPr>
          </a:p>
          <a:p>
            <a:pPr marL="228600" indent="-228600" algn="just">
              <a:lnSpc>
                <a:spcPct val="120000"/>
              </a:lnSpc>
              <a:buFont typeface="+mj-lt"/>
              <a:buAutoNum type="arabicPeriod"/>
              <a:defRPr/>
            </a:pPr>
            <a:endParaRPr lang="it-IT" sz="1200" dirty="0" smtClean="0">
              <a:cs typeface="Arial" charset="0"/>
            </a:endParaRPr>
          </a:p>
          <a:p>
            <a:pPr algn="just">
              <a:lnSpc>
                <a:spcPct val="120000"/>
              </a:lnSpc>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7</a:t>
            </a:fld>
            <a:endParaRPr lang="it-IT"/>
          </a:p>
        </p:txBody>
      </p:sp>
    </p:spTree>
    <p:extLst>
      <p:ext uri="{BB962C8B-B14F-4D97-AF65-F5344CB8AC3E}">
        <p14:creationId xmlns:p14="http://schemas.microsoft.com/office/powerpoint/2010/main" val="3528640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smtClean="0">
                <a:cs typeface="+mn-cs"/>
              </a:rPr>
              <a:t>AUDIO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Abbiamo parlato di “</a:t>
            </a:r>
            <a:r>
              <a:rPr lang="it-IT" sz="1200" b="0" i="1" u="none" strike="noStrike" kern="1200" baseline="0" dirty="0" err="1" smtClean="0">
                <a:solidFill>
                  <a:schemeClr val="tx1"/>
                </a:solidFill>
                <a:latin typeface="+mn-lt"/>
                <a:ea typeface="+mn-ea"/>
                <a:cs typeface="+mn-cs"/>
              </a:rPr>
              <a:t>Cloud</a:t>
            </a:r>
            <a:r>
              <a:rPr lang="it-IT" sz="1200" b="0" i="1" u="none" strike="noStrike" kern="1200" baseline="0" dirty="0" smtClean="0">
                <a:solidFill>
                  <a:schemeClr val="tx1"/>
                </a:solidFill>
                <a:latin typeface="+mn-lt"/>
                <a:ea typeface="+mn-ea"/>
                <a:cs typeface="+mn-cs"/>
              </a:rPr>
              <a:t> Computing</a:t>
            </a:r>
            <a:r>
              <a:rPr lang="it-IT" sz="1200" b="0" i="0" u="none" strike="noStrike" kern="1200" baseline="0" dirty="0" smtClean="0">
                <a:solidFill>
                  <a:schemeClr val="tx1"/>
                </a:solidFill>
                <a:latin typeface="+mn-lt"/>
                <a:ea typeface="+mn-ea"/>
                <a:cs typeface="+mn-cs"/>
              </a:rPr>
              <a:t>”, di che cosa si tratta?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kern="1200" dirty="0" smtClean="0">
                <a:solidFill>
                  <a:schemeClr val="tx1"/>
                </a:solidFill>
                <a:effectLst/>
                <a:latin typeface="+mn-lt"/>
                <a:ea typeface="+mn-ea"/>
                <a:cs typeface="+mn-cs"/>
              </a:rPr>
              <a:t>Letteralmente “nuvola informatica”, termine con cui ci si riferisce alla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kern="1200" dirty="0" smtClean="0">
                <a:solidFill>
                  <a:schemeClr val="tx1"/>
                </a:solidFill>
                <a:effectLst/>
                <a:latin typeface="+mn-lt"/>
                <a:ea typeface="+mn-ea"/>
                <a:cs typeface="+mn-cs"/>
              </a:rPr>
              <a:t>tecnologia che permette di elaborare e archiviare dati in rete. In altre parole, consente l’accesso ad applicazioni e dati memorizzati su un hardware remoto, invece che sulla workstation locale,  quindi </a:t>
            </a:r>
            <a:r>
              <a:rPr lang="it-IT" sz="1200" b="0" i="0" u="none" strike="noStrike" kern="1200" baseline="0" dirty="0" smtClean="0">
                <a:solidFill>
                  <a:schemeClr val="tx1"/>
                </a:solidFill>
                <a:latin typeface="+mn-lt"/>
                <a:ea typeface="+mn-ea"/>
                <a:cs typeface="+mn-cs"/>
              </a:rPr>
              <a:t>in qualsiasi momento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a:t>
            </a:r>
            <a:r>
              <a:rPr lang="it-IT" sz="1200" b="0" i="1" u="none" strike="noStrike" kern="1200" baseline="0" dirty="0" err="1" smtClean="0">
                <a:solidFill>
                  <a:schemeClr val="tx1"/>
                </a:solidFill>
                <a:latin typeface="+mn-lt"/>
                <a:ea typeface="+mn-ea"/>
                <a:cs typeface="+mn-cs"/>
              </a:rPr>
              <a:t>everytime</a:t>
            </a:r>
            <a:r>
              <a:rPr lang="it-IT" sz="1200" b="0" i="0" u="none" strike="noStrike" kern="1200" baseline="0" dirty="0" smtClean="0">
                <a:solidFill>
                  <a:schemeClr val="tx1"/>
                </a:solidFill>
                <a:latin typeface="+mn-lt"/>
                <a:ea typeface="+mn-ea"/>
                <a:cs typeface="+mn-cs"/>
              </a:rPr>
              <a:t>) e da un qualsiasi dispositivo e luogo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b="0" i="0" u="none" strike="noStrike" kern="1200" baseline="0" dirty="0" smtClean="0">
                <a:solidFill>
                  <a:schemeClr val="tx1"/>
                </a:solidFill>
                <a:latin typeface="+mn-lt"/>
                <a:ea typeface="+mn-ea"/>
                <a:cs typeface="+mn-cs"/>
              </a:rPr>
              <a:t>(</a:t>
            </a:r>
            <a:r>
              <a:rPr lang="it-IT" sz="1200" b="0" i="1" u="none" strike="noStrike" kern="1200" baseline="0" dirty="0" err="1" smtClean="0">
                <a:solidFill>
                  <a:schemeClr val="tx1"/>
                </a:solidFill>
                <a:latin typeface="+mn-lt"/>
                <a:ea typeface="+mn-ea"/>
                <a:cs typeface="+mn-cs"/>
              </a:rPr>
              <a:t>everywhere</a:t>
            </a:r>
            <a:r>
              <a:rPr lang="it-IT" sz="1200" b="0" i="0" u="none" strike="noStrike" kern="1200" baseline="0" dirty="0" smtClean="0">
                <a:solidFill>
                  <a:schemeClr val="tx1"/>
                </a:solidFill>
                <a:latin typeface="+mn-lt"/>
                <a:ea typeface="+mn-ea"/>
                <a:cs typeface="+mn-cs"/>
              </a:rPr>
              <a:t>). </a:t>
            </a:r>
          </a:p>
          <a:p>
            <a:pPr marL="228600" indent="-228600">
              <a:buFont typeface="+mj-lt"/>
              <a:buAutoNum type="arabicPeriod"/>
            </a:pPr>
            <a:r>
              <a:rPr lang="it-IT" sz="1200" b="0" i="0" kern="1200" dirty="0" smtClean="0">
                <a:solidFill>
                  <a:schemeClr val="tx1"/>
                </a:solidFill>
                <a:effectLst/>
                <a:latin typeface="+mn-lt"/>
                <a:ea typeface="+mn-ea"/>
                <a:cs typeface="+mn-cs"/>
              </a:rPr>
              <a:t>Per le aziende di grosse dimensioni implica dunque un ingente abbattimento dei costi; </a:t>
            </a:r>
          </a:p>
          <a:p>
            <a:pPr marL="228600" indent="-228600">
              <a:buFont typeface="+mj-lt"/>
              <a:buAutoNum type="arabicPeriod"/>
            </a:pPr>
            <a:r>
              <a:rPr lang="it-IT" sz="1200" b="0" i="0" kern="1200" dirty="0" smtClean="0">
                <a:solidFill>
                  <a:schemeClr val="tx1"/>
                </a:solidFill>
                <a:effectLst/>
                <a:latin typeface="+mn-lt"/>
                <a:ea typeface="+mn-ea"/>
                <a:cs typeface="+mn-cs"/>
              </a:rPr>
              <a:t>non sono più necessari hardware potenti (costosi e soggetti a frequenti manutenzioni), </a:t>
            </a:r>
          </a:p>
          <a:p>
            <a:pPr marL="228600" indent="-228600">
              <a:buFont typeface="+mj-lt"/>
              <a:buAutoNum type="arabicPeriod"/>
            </a:pPr>
            <a:r>
              <a:rPr lang="it-IT" sz="1200" b="0" i="0" kern="1200" dirty="0" smtClean="0">
                <a:solidFill>
                  <a:schemeClr val="tx1"/>
                </a:solidFill>
                <a:effectLst/>
                <a:latin typeface="+mn-lt"/>
                <a:ea typeface="+mn-ea"/>
                <a:cs typeface="+mn-cs"/>
              </a:rPr>
              <a:t>ma basta una macchina in grado di far funzionare l’applicativo d’accesso alla “nuvola”. </a:t>
            </a:r>
            <a:r>
              <a:rPr lang="it-IT" sz="1200" b="0" i="0" u="none" strike="noStrike" kern="1200" baseline="0" dirty="0" smtClean="0">
                <a:solidFill>
                  <a:schemeClr val="tx1"/>
                </a:solidFill>
                <a:latin typeface="+mn-lt"/>
                <a:ea typeface="+mn-ea"/>
                <a:cs typeface="+mn-cs"/>
              </a:rPr>
              <a:t>Le principali caratteristiche che contraddistinguono il </a:t>
            </a:r>
            <a:r>
              <a:rPr lang="it-IT" sz="1200" b="0" i="1" u="none" strike="noStrike" kern="1200" baseline="0" dirty="0" err="1" smtClean="0">
                <a:solidFill>
                  <a:schemeClr val="tx1"/>
                </a:solidFill>
                <a:latin typeface="+mn-lt"/>
                <a:ea typeface="+mn-ea"/>
                <a:cs typeface="+mn-cs"/>
              </a:rPr>
              <a:t>Cloud</a:t>
            </a:r>
            <a:r>
              <a:rPr lang="it-IT" sz="1200" b="0" i="1" u="none" strike="noStrike" kern="1200" baseline="0" dirty="0" smtClean="0">
                <a:solidFill>
                  <a:schemeClr val="tx1"/>
                </a:solidFill>
                <a:latin typeface="+mn-lt"/>
                <a:ea typeface="+mn-ea"/>
                <a:cs typeface="+mn-cs"/>
              </a:rPr>
              <a:t> Computing  </a:t>
            </a:r>
            <a:r>
              <a:rPr lang="it-IT" sz="1200" b="0" i="0" u="none" strike="noStrike" kern="1200" baseline="0" dirty="0" smtClean="0">
                <a:solidFill>
                  <a:schemeClr val="tx1"/>
                </a:solidFill>
                <a:latin typeface="+mn-lt"/>
                <a:ea typeface="+mn-ea"/>
                <a:cs typeface="+mn-cs"/>
              </a:rPr>
              <a:t>sono: </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flessibilità, intesa come la capacità di adattarsi alle diverse tipologie di esigenze;</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elasticità, intesa come la capacità di far fronte a improvvise variazioni di volumi;</a:t>
            </a:r>
          </a:p>
          <a:p>
            <a:pPr marL="228600" indent="-228600">
              <a:buFont typeface="+mj-lt"/>
              <a:buAutoNum type="arabicPeriod"/>
            </a:pPr>
            <a:r>
              <a:rPr lang="it-IT" sz="1200" b="0" i="0" u="none" strike="noStrike" kern="1200" baseline="0" dirty="0" smtClean="0">
                <a:solidFill>
                  <a:schemeClr val="tx1"/>
                </a:solidFill>
                <a:latin typeface="+mn-lt"/>
                <a:ea typeface="+mn-ea"/>
                <a:cs typeface="+mn-cs"/>
              </a:rPr>
              <a:t>• e servizi su richiesta (</a:t>
            </a:r>
            <a:r>
              <a:rPr lang="it-IT" sz="1200" b="0" i="1" u="none" strike="noStrike" kern="1200" baseline="0" dirty="0" smtClean="0">
                <a:solidFill>
                  <a:schemeClr val="tx1"/>
                </a:solidFill>
                <a:latin typeface="+mn-lt"/>
                <a:ea typeface="+mn-ea"/>
                <a:cs typeface="+mn-cs"/>
              </a:rPr>
              <a:t>On </a:t>
            </a:r>
            <a:r>
              <a:rPr lang="it-IT" sz="1200" b="0" i="1" u="none" strike="noStrike" kern="1200" baseline="0" dirty="0" err="1" smtClean="0">
                <a:solidFill>
                  <a:schemeClr val="tx1"/>
                </a:solidFill>
                <a:latin typeface="+mn-lt"/>
                <a:ea typeface="+mn-ea"/>
                <a:cs typeface="+mn-cs"/>
              </a:rPr>
              <a:t>Demand</a:t>
            </a:r>
            <a:r>
              <a:rPr lang="it-IT" sz="1200" b="0" i="0" u="none" strike="noStrike" kern="1200" baseline="0" dirty="0" smtClean="0">
                <a:solidFill>
                  <a:schemeClr val="tx1"/>
                </a:solidFill>
                <a:latin typeface="+mn-lt"/>
                <a:ea typeface="+mn-ea"/>
                <a:cs typeface="+mn-cs"/>
              </a:rPr>
              <a:t>), intesi come la capacità di rendere sempre disponibile in modo semplice i servizi richiesti.</a:t>
            </a:r>
          </a:p>
        </p:txBody>
      </p:sp>
      <p:sp>
        <p:nvSpPr>
          <p:cNvPr id="4" name="Segnaposto numero diapositiva 3"/>
          <p:cNvSpPr>
            <a:spLocks noGrp="1"/>
          </p:cNvSpPr>
          <p:nvPr>
            <p:ph type="sldNum" sz="quarter" idx="10"/>
          </p:nvPr>
        </p:nvSpPr>
        <p:spPr/>
        <p:txBody>
          <a:bodyPr/>
          <a:lstStyle/>
          <a:p>
            <a:fld id="{676BEB06-CD59-4FDF-9C41-A98B09EE3869}" type="slidenum">
              <a:rPr lang="it-IT" smtClean="0"/>
              <a:t>8</a:t>
            </a:fld>
            <a:endParaRPr lang="it-IT"/>
          </a:p>
        </p:txBody>
      </p:sp>
    </p:spTree>
    <p:extLst>
      <p:ext uri="{BB962C8B-B14F-4D97-AF65-F5344CB8AC3E}">
        <p14:creationId xmlns:p14="http://schemas.microsoft.com/office/powerpoint/2010/main" val="244231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0" i="0" u="none" strike="noStrike" kern="1200" baseline="0" dirty="0" smtClean="0">
                <a:solidFill>
                  <a:schemeClr val="tx1"/>
                </a:solidFill>
                <a:latin typeface="+mn-lt"/>
                <a:ea typeface="+mn-ea"/>
                <a:cs typeface="+mn-cs"/>
              </a:rPr>
              <a:t>Ci sono diverse tipologie di risorse e di servizi che possono essere utilizzate in </a:t>
            </a:r>
            <a:r>
              <a:rPr lang="it-IT" sz="1200" b="0" i="0" u="none" strike="noStrike" kern="1200" baseline="0" dirty="0" err="1" smtClean="0">
                <a:solidFill>
                  <a:schemeClr val="tx1"/>
                </a:solidFill>
                <a:latin typeface="+mn-lt"/>
                <a:ea typeface="+mn-ea"/>
                <a:cs typeface="+mn-cs"/>
              </a:rPr>
              <a:t>Cloud</a:t>
            </a:r>
            <a:r>
              <a:rPr lang="it-IT" sz="1200" b="0" i="0" u="none" strike="noStrike" kern="1200" baseline="0" dirty="0" smtClean="0">
                <a:solidFill>
                  <a:schemeClr val="tx1"/>
                </a:solidFill>
                <a:latin typeface="+mn-lt"/>
                <a:ea typeface="+mn-ea"/>
                <a:cs typeface="+mn-cs"/>
              </a:rPr>
              <a:t>: nella seguente Tabella sono riepilogate le tre principali categorie.</a:t>
            </a:r>
            <a:endParaRPr lang="it-IT" sz="1200" dirty="0" smtClean="0">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9</a:t>
            </a:fld>
            <a:endParaRPr lang="it-IT"/>
          </a:p>
        </p:txBody>
      </p:sp>
    </p:spTree>
    <p:extLst>
      <p:ext uri="{BB962C8B-B14F-4D97-AF65-F5344CB8AC3E}">
        <p14:creationId xmlns:p14="http://schemas.microsoft.com/office/powerpoint/2010/main" val="1502276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49250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02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72393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Modifica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080460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95425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488942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974292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335862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923187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18" name="Segnaposto testo 19">
            <a:extLst>
              <a:ext uri="{FF2B5EF4-FFF2-40B4-BE49-F238E27FC236}">
                <a16:creationId xmlns:a16="http://schemas.microsoft.com/office/drawing/2014/main" id="{79385AC6-A2B3-4021-BD72-791421DCEEA2}"/>
              </a:ext>
            </a:extLst>
          </p:cNvPr>
          <p:cNvSpPr>
            <a:spLocks noGrp="1"/>
          </p:cNvSpPr>
          <p:nvPr>
            <p:ph type="body" sz="quarter" idx="17"/>
          </p:nvPr>
        </p:nvSpPr>
        <p:spPr>
          <a:xfrm>
            <a:off x="3021711" y="1037950"/>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4" name="Segnaposto immagine 3">
            <a:extLst>
              <a:ext uri="{FF2B5EF4-FFF2-40B4-BE49-F238E27FC236}">
                <a16:creationId xmlns:a16="http://schemas.microsoft.com/office/drawing/2014/main" id="{7C39B2CD-E6BE-4DE1-A886-9DD76ED17A20}"/>
              </a:ext>
            </a:extLst>
          </p:cNvPr>
          <p:cNvSpPr>
            <a:spLocks noGrp="1"/>
          </p:cNvSpPr>
          <p:nvPr>
            <p:ph type="pic" sz="quarter" idx="12"/>
          </p:nvPr>
        </p:nvSpPr>
        <p:spPr>
          <a:xfrm flipH="1">
            <a:off x="729554" y="1037950"/>
            <a:ext cx="2015346" cy="2015344"/>
          </a:xfrm>
          <a:prstGeom prst="flowChartDelay">
            <a:avLst/>
          </a:prstGeom>
        </p:spPr>
        <p:txBody>
          <a:bodyPr vert="horz"/>
          <a:lstStyle/>
          <a:p>
            <a:endParaRPr lang="it-IT"/>
          </a:p>
        </p:txBody>
      </p:sp>
      <p:sp>
        <p:nvSpPr>
          <p:cNvPr id="30" name="Segnaposto testo 19">
            <a:extLst>
              <a:ext uri="{FF2B5EF4-FFF2-40B4-BE49-F238E27FC236}">
                <a16:creationId xmlns:a16="http://schemas.microsoft.com/office/drawing/2014/main" id="{45FECD9B-6A25-43FA-B234-0E05658BE97F}"/>
              </a:ext>
            </a:extLst>
          </p:cNvPr>
          <p:cNvSpPr>
            <a:spLocks noGrp="1"/>
          </p:cNvSpPr>
          <p:nvPr>
            <p:ph type="body" sz="quarter" idx="18"/>
          </p:nvPr>
        </p:nvSpPr>
        <p:spPr>
          <a:xfrm>
            <a:off x="8776014" y="1122974"/>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1" name="Segnaposto immagine 3">
            <a:extLst>
              <a:ext uri="{FF2B5EF4-FFF2-40B4-BE49-F238E27FC236}">
                <a16:creationId xmlns:a16="http://schemas.microsoft.com/office/drawing/2014/main" id="{B9356514-9BD6-4AE4-B724-EC87B101CBD8}"/>
              </a:ext>
            </a:extLst>
          </p:cNvPr>
          <p:cNvSpPr>
            <a:spLocks noGrp="1"/>
          </p:cNvSpPr>
          <p:nvPr>
            <p:ph type="pic" sz="quarter" idx="19"/>
          </p:nvPr>
        </p:nvSpPr>
        <p:spPr>
          <a:xfrm flipH="1">
            <a:off x="6483857" y="1122974"/>
            <a:ext cx="2015346" cy="2015344"/>
          </a:xfrm>
          <a:prstGeom prst="flowChartDelay">
            <a:avLst/>
          </a:prstGeom>
        </p:spPr>
        <p:txBody>
          <a:bodyPr vert="horz"/>
          <a:lstStyle/>
          <a:p>
            <a:endParaRPr lang="it-IT"/>
          </a:p>
        </p:txBody>
      </p:sp>
      <p:sp>
        <p:nvSpPr>
          <p:cNvPr id="32" name="Segnaposto testo 19">
            <a:extLst>
              <a:ext uri="{FF2B5EF4-FFF2-40B4-BE49-F238E27FC236}">
                <a16:creationId xmlns:a16="http://schemas.microsoft.com/office/drawing/2014/main" id="{74325C9B-CA40-4187-ADB7-2FC431A0ECD5}"/>
              </a:ext>
            </a:extLst>
          </p:cNvPr>
          <p:cNvSpPr>
            <a:spLocks noGrp="1"/>
          </p:cNvSpPr>
          <p:nvPr>
            <p:ph type="body" sz="quarter" idx="20"/>
          </p:nvPr>
        </p:nvSpPr>
        <p:spPr>
          <a:xfrm>
            <a:off x="3021711" y="3776157"/>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3" name="Segnaposto immagine 3">
            <a:extLst>
              <a:ext uri="{FF2B5EF4-FFF2-40B4-BE49-F238E27FC236}">
                <a16:creationId xmlns:a16="http://schemas.microsoft.com/office/drawing/2014/main" id="{8035426F-B3E7-4F22-9B5D-78A44BEA9F26}"/>
              </a:ext>
            </a:extLst>
          </p:cNvPr>
          <p:cNvSpPr>
            <a:spLocks noGrp="1"/>
          </p:cNvSpPr>
          <p:nvPr>
            <p:ph type="pic" sz="quarter" idx="21"/>
          </p:nvPr>
        </p:nvSpPr>
        <p:spPr>
          <a:xfrm flipH="1">
            <a:off x="729554" y="3776157"/>
            <a:ext cx="2015346" cy="2015344"/>
          </a:xfrm>
          <a:prstGeom prst="flowChartDelay">
            <a:avLst/>
          </a:prstGeom>
        </p:spPr>
        <p:txBody>
          <a:bodyPr vert="horz"/>
          <a:lstStyle/>
          <a:p>
            <a:endParaRPr lang="it-IT"/>
          </a:p>
        </p:txBody>
      </p:sp>
      <p:sp>
        <p:nvSpPr>
          <p:cNvPr id="34" name="Segnaposto testo 19">
            <a:extLst>
              <a:ext uri="{FF2B5EF4-FFF2-40B4-BE49-F238E27FC236}">
                <a16:creationId xmlns:a16="http://schemas.microsoft.com/office/drawing/2014/main" id="{9CE9ED9C-25DF-4671-A836-0F1AC0EBEFCF}"/>
              </a:ext>
            </a:extLst>
          </p:cNvPr>
          <p:cNvSpPr>
            <a:spLocks noGrp="1"/>
          </p:cNvSpPr>
          <p:nvPr>
            <p:ph type="body" sz="quarter" idx="22"/>
          </p:nvPr>
        </p:nvSpPr>
        <p:spPr>
          <a:xfrm>
            <a:off x="8776014" y="3861181"/>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5" name="Segnaposto immagine 3">
            <a:extLst>
              <a:ext uri="{FF2B5EF4-FFF2-40B4-BE49-F238E27FC236}">
                <a16:creationId xmlns:a16="http://schemas.microsoft.com/office/drawing/2014/main" id="{0AD52653-42A4-424F-B1D4-E8CC7B0BB456}"/>
              </a:ext>
            </a:extLst>
          </p:cNvPr>
          <p:cNvSpPr>
            <a:spLocks noGrp="1"/>
          </p:cNvSpPr>
          <p:nvPr>
            <p:ph type="pic" sz="quarter" idx="23"/>
          </p:nvPr>
        </p:nvSpPr>
        <p:spPr>
          <a:xfrm flipH="1">
            <a:off x="6483857" y="3861181"/>
            <a:ext cx="2015346" cy="2015344"/>
          </a:xfrm>
          <a:prstGeom prst="flowChartDelay">
            <a:avLst/>
          </a:prstGeom>
        </p:spPr>
        <p:txBody>
          <a:bodyPr vert="horz"/>
          <a:lstStyle/>
          <a:p>
            <a:endParaRPr lang="it-IT"/>
          </a:p>
        </p:txBody>
      </p:sp>
    </p:spTree>
    <p:extLst>
      <p:ext uri="{BB962C8B-B14F-4D97-AF65-F5344CB8AC3E}">
        <p14:creationId xmlns:p14="http://schemas.microsoft.com/office/powerpoint/2010/main" val="1776602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20" name="Segnaposto testo 19">
            <a:extLst>
              <a:ext uri="{FF2B5EF4-FFF2-40B4-BE49-F238E27FC236}">
                <a16:creationId xmlns:a16="http://schemas.microsoft.com/office/drawing/2014/main" id="{5992486F-1F4F-4134-B0D9-303A275658F8}"/>
              </a:ext>
            </a:extLst>
          </p:cNvPr>
          <p:cNvSpPr>
            <a:spLocks noGrp="1"/>
          </p:cNvSpPr>
          <p:nvPr>
            <p:ph type="body" sz="quarter" idx="13"/>
          </p:nvPr>
        </p:nvSpPr>
        <p:spPr>
          <a:xfrm>
            <a:off x="322436" y="861754"/>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23" name="Segnaposto testo 19">
            <a:extLst>
              <a:ext uri="{FF2B5EF4-FFF2-40B4-BE49-F238E27FC236}">
                <a16:creationId xmlns:a16="http://schemas.microsoft.com/office/drawing/2014/main" id="{5114F84A-C927-40DB-9548-17B831BA8D7B}"/>
              </a:ext>
            </a:extLst>
          </p:cNvPr>
          <p:cNvSpPr>
            <a:spLocks noGrp="1"/>
          </p:cNvSpPr>
          <p:nvPr>
            <p:ph type="body" sz="quarter" idx="14"/>
          </p:nvPr>
        </p:nvSpPr>
        <p:spPr>
          <a:xfrm>
            <a:off x="322436" y="4091940"/>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cxnSp>
        <p:nvCxnSpPr>
          <p:cNvPr id="24" name="Connettore diritto 23">
            <a:extLst>
              <a:ext uri="{FF2B5EF4-FFF2-40B4-BE49-F238E27FC236}">
                <a16:creationId xmlns:a16="http://schemas.microsoft.com/office/drawing/2014/main" id="{9605B206-8EC2-4B2F-B166-FCD009CD862E}"/>
              </a:ext>
            </a:extLst>
          </p:cNvPr>
          <p:cNvCxnSpPr>
            <a:cxnSpLocks/>
          </p:cNvCxnSpPr>
          <p:nvPr userDrawn="1"/>
        </p:nvCxnSpPr>
        <p:spPr>
          <a:xfrm>
            <a:off x="0" y="3536779"/>
            <a:ext cx="1202851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egnaposto immagine 7">
            <a:extLst>
              <a:ext uri="{FF2B5EF4-FFF2-40B4-BE49-F238E27FC236}">
                <a16:creationId xmlns:a16="http://schemas.microsoft.com/office/drawing/2014/main" id="{106FAF5C-F3E2-439D-A23C-A25ACDAC95E2}"/>
              </a:ext>
            </a:extLst>
          </p:cNvPr>
          <p:cNvSpPr>
            <a:spLocks noGrp="1"/>
          </p:cNvSpPr>
          <p:nvPr>
            <p:ph type="pic" sz="quarter" idx="10"/>
          </p:nvPr>
        </p:nvSpPr>
        <p:spPr>
          <a:xfrm>
            <a:off x="7528560" y="573580"/>
            <a:ext cx="4599709" cy="6126480"/>
          </a:xfrm>
          <a:prstGeom prst="flowChartDelay">
            <a:avLst/>
          </a:prstGeom>
        </p:spPr>
        <p:txBody>
          <a:bodyPr/>
          <a:lstStyle/>
          <a:p>
            <a:endParaRPr lang="it-IT"/>
          </a:p>
        </p:txBody>
      </p:sp>
    </p:spTree>
    <p:extLst>
      <p:ext uri="{BB962C8B-B14F-4D97-AF65-F5344CB8AC3E}">
        <p14:creationId xmlns:p14="http://schemas.microsoft.com/office/powerpoint/2010/main" val="351747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070537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77631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203200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1724635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10250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35693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7" name="Date Placeholder 4"/>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3642131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07/12/2018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val="249460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cstate="print">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cstate="print">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cstate="print">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cstate="print">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CA67048-8DE2-40E6-8AFC-3B04CF619662}" type="datetimeFigureOut">
              <a:rPr lang="it-IT" smtClean="0"/>
              <a:pPr/>
              <a:t>07/12/2018</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DDB8AB4-81AB-4E20-95C6-7AAAE526AF48}" type="slidenum">
              <a:rPr lang="it-IT" smtClean="0"/>
              <a:pPr/>
              <a:t>‹N›</a:t>
            </a:fld>
            <a:endParaRPr lang="it-IT"/>
          </a:p>
        </p:txBody>
      </p:sp>
    </p:spTree>
    <p:extLst>
      <p:ext uri="{BB962C8B-B14F-4D97-AF65-F5344CB8AC3E}">
        <p14:creationId xmlns:p14="http://schemas.microsoft.com/office/powerpoint/2010/main" val="2920648480"/>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660"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6.jpe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7.jp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2.jpg"/><Relationship Id="rId7"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hyperlink" Target="https://it.freepik.com/foto-gratuito/sfondo-astratto-con-design-basso-poli_2795509.htm#term=tecnologia&amp;page=1&amp;position=1" TargetMode="External"/><Relationship Id="rId9" Type="http://schemas.openxmlformats.org/officeDocument/2006/relationships/image" Target="../media/image57.png"/></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58.jpg"/><Relationship Id="rId7" Type="http://schemas.openxmlformats.org/officeDocument/2006/relationships/diagramColors" Target="../diagrams/colors7.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QuickStyle" Target="../diagrams/quickStyle7.xml"/><Relationship Id="rId11" Type="http://schemas.openxmlformats.org/officeDocument/2006/relationships/image" Target="../media/image60.png"/><Relationship Id="rId5" Type="http://schemas.openxmlformats.org/officeDocument/2006/relationships/diagramLayout" Target="../diagrams/layout7.xml"/><Relationship Id="rId10" Type="http://schemas.openxmlformats.org/officeDocument/2006/relationships/image" Target="../media/image59.png"/><Relationship Id="rId4" Type="http://schemas.openxmlformats.org/officeDocument/2006/relationships/diagramData" Target="../diagrams/data7.xml"/><Relationship Id="rId9"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61.jpg"/><Relationship Id="rId7" Type="http://schemas.openxmlformats.org/officeDocument/2006/relationships/diagramColors" Target="../diagrams/colors8.xml"/><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69.jpeg"/><Relationship Id="rId5" Type="http://schemas.openxmlformats.org/officeDocument/2006/relationships/hyperlink" Target="https://it.freepik.com/foto-gratuito/chip-sul-circuito-su-sfondo-astratto-tecnologia_1193260.htm#term=big%20data&amp;page=1&amp;position=1" TargetMode="External"/><Relationship Id="rId4" Type="http://schemas.openxmlformats.org/officeDocument/2006/relationships/image" Target="../media/image68.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70.jpg"/><Relationship Id="rId7" Type="http://schemas.openxmlformats.org/officeDocument/2006/relationships/diagramColors" Target="../diagrams/colors9.xm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diagramQuickStyle" Target="../diagrams/quickStyle9.xml"/><Relationship Id="rId11" Type="http://schemas.openxmlformats.org/officeDocument/2006/relationships/image" Target="../media/image73.png"/><Relationship Id="rId5" Type="http://schemas.openxmlformats.org/officeDocument/2006/relationships/diagramLayout" Target="../diagrams/layout9.xml"/><Relationship Id="rId10" Type="http://schemas.openxmlformats.org/officeDocument/2006/relationships/image" Target="../media/image72.png"/><Relationship Id="rId4" Type="http://schemas.openxmlformats.org/officeDocument/2006/relationships/diagramData" Target="../diagrams/data9.xml"/><Relationship Id="rId9"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57.png"/><Relationship Id="rId4" Type="http://schemas.openxmlformats.org/officeDocument/2006/relationships/hyperlink" Target="https://it.freepik.com/foto-gratuito/primo-piano-di-un-giocatore-che-tiene-una-carta-di-due-assi-sul-tavolo-da-poker_3422665.htm#term=risks&amp;page=1&amp;position=8"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7.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hyperlink" Target="https://it.freepik.com/foto-gratuito/uomo-d-39-affari-fermare-domino-continuo-rovesciato-o-rischiare-con-copyspace_1202140.htm#term=rischio&amp;page=1&amp;position=42" TargetMode="External"/><Relationship Id="rId5" Type="http://schemas.openxmlformats.org/officeDocument/2006/relationships/hyperlink" Target="https://it.freepik.com/foto-gratuito/carta-della-nuvola-della-stretta-della-mano-che-scolpisce-con-fondo-blu_3469439.htm#term=cloud&amp;page=1&amp;position=13" TargetMode="External"/><Relationship Id="rId4" Type="http://schemas.openxmlformats.org/officeDocument/2006/relationships/hyperlink" Target="https://it.freepik.com/foto-gratuito/giovane-uomo-d-39-affari-che-sta-vicino-alla-finestra-facendo-uso-del-computer-portatile_3443001.htm#term=imprenditore&amp;page=1&amp;position=20" TargetMode="External"/><Relationship Id="rId9" Type="http://schemas.openxmlformats.org/officeDocument/2006/relationships/image" Target="../media/image10.jpg"/></Relationships>
</file>

<file path=ppt/slides/_rels/slide20.xml.rels><?xml version="1.0" encoding="UTF-8" standalone="yes"?>
<Relationships xmlns="http://schemas.openxmlformats.org/package/2006/relationships"><Relationship Id="rId3" Type="http://schemas.openxmlformats.org/officeDocument/2006/relationships/image" Target="../media/image75.jpg"/><Relationship Id="rId7"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hyperlink" Target="https://it.freepik.com/foto-gratuito/ritagliata-immagine-di-donna-che-inserisce-le-informazioni-sulla-carta-e-chiave-sul-telefono-o-laptop-mentre-acquisti-online_1202194.htm#term=e%20commerce&amp;page=1&amp;position=13/" TargetMode="External"/><Relationship Id="rId4" Type="http://schemas.openxmlformats.org/officeDocument/2006/relationships/image" Target="../media/image76.jpg"/></Relationships>
</file>

<file path=ppt/slides/_rels/slide2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hyperlink" Target="https://pixabay.com/it/cassaforte-volta-porta-in-acciaio-913452/" TargetMode="External"/><Relationship Id="rId7"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57.png"/><Relationship Id="rId4" Type="http://schemas.openxmlformats.org/officeDocument/2006/relationships/image" Target="../media/image79.jpg"/><Relationship Id="rId9" Type="http://schemas.openxmlformats.org/officeDocument/2006/relationships/image" Target="../media/image8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15.jp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hyperlink" Target="https://it.freepik.com/vettori-gratuito/sfera-cyber-poligonale-astratta_1534720.htm" TargetMode="External"/><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image" Target="../media/image16.jp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4.jp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29.jpg"/><Relationship Id="rId7" Type="http://schemas.openxmlformats.org/officeDocument/2006/relationships/diagramLayout" Target="../diagrams/layout4.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Data" Target="../diagrams/data4.xml"/><Relationship Id="rId5" Type="http://schemas.openxmlformats.org/officeDocument/2006/relationships/image" Target="../media/image31.png"/><Relationship Id="rId10" Type="http://schemas.microsoft.com/office/2007/relationships/diagramDrawing" Target="../diagrams/drawing4.xml"/><Relationship Id="rId4" Type="http://schemas.openxmlformats.org/officeDocument/2006/relationships/image" Target="../media/image30.png"/><Relationship Id="rId9" Type="http://schemas.openxmlformats.org/officeDocument/2006/relationships/diagramColors" Target="../diagrams/colors4.xml"/></Relationships>
</file>

<file path=ppt/slides/_rels/slide7.xml.rels><?xml version="1.0" encoding="UTF-8" standalone="yes"?>
<Relationships xmlns="http://schemas.openxmlformats.org/package/2006/relationships"><Relationship Id="rId8" Type="http://schemas.openxmlformats.org/officeDocument/2006/relationships/hyperlink" Target="https://unsplash.com/photos/d6dxQwmxV2Q" TargetMode="External"/><Relationship Id="rId13" Type="http://schemas.openxmlformats.org/officeDocument/2006/relationships/image" Target="../media/image41.jpeg"/><Relationship Id="rId3" Type="http://schemas.openxmlformats.org/officeDocument/2006/relationships/image" Target="../media/image37.jpeg"/><Relationship Id="rId7" Type="http://schemas.openxmlformats.org/officeDocument/2006/relationships/hyperlink" Target="https://unsplash.com/photos/yJwbvWmJs5M" TargetMode="External"/><Relationship Id="rId12"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hyperlink" Target="https://unsplash.com/photos/Z44o7s8YkB0" TargetMode="External"/><Relationship Id="rId11" Type="http://schemas.openxmlformats.org/officeDocument/2006/relationships/image" Target="../media/image39.jpeg"/><Relationship Id="rId5" Type="http://schemas.openxmlformats.org/officeDocument/2006/relationships/hyperlink" Target="https://unsplash.com/photos/Hyu76loQLdk" TargetMode="External"/><Relationship Id="rId10" Type="http://schemas.openxmlformats.org/officeDocument/2006/relationships/hyperlink" Target="https://it.freepik.com/foto-gratuito/fumetti-comici-vuoti-su-fondo-giallo_3237723.htm#term=chat%20fumetto&amp;page=1&amp;position=25" TargetMode="External"/><Relationship Id="rId4" Type="http://schemas.openxmlformats.org/officeDocument/2006/relationships/image" Target="../media/image38.jpeg"/><Relationship Id="rId9" Type="http://schemas.openxmlformats.org/officeDocument/2006/relationships/hyperlink" Target="https://unsplash.com/photos/gpjvRZyavZc" TargetMode="External"/><Relationship Id="rId14" Type="http://schemas.openxmlformats.org/officeDocument/2006/relationships/image" Target="../media/image42.jpeg"/></Relationships>
</file>

<file path=ppt/slides/_rels/slide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8.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82000"/>
          </a:schemeClr>
        </a:soli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E6EAE5D-D554-4C29-BFCC-8FB07C1A4B42}"/>
              </a:ext>
            </a:extLst>
          </p:cNvPr>
          <p:cNvSpPr/>
          <p:nvPr/>
        </p:nvSpPr>
        <p:spPr>
          <a:xfrm>
            <a:off x="0" y="1605280"/>
            <a:ext cx="12192000" cy="39014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Rettangolo 2">
            <a:extLst>
              <a:ext uri="{FF2B5EF4-FFF2-40B4-BE49-F238E27FC236}">
                <a16:creationId xmlns:a16="http://schemas.microsoft.com/office/drawing/2014/main" id="{A0E21B82-D5FE-4693-A1B5-F7CAB16976A4}"/>
              </a:ext>
            </a:extLst>
          </p:cNvPr>
          <p:cNvSpPr/>
          <p:nvPr/>
        </p:nvSpPr>
        <p:spPr>
          <a:xfrm>
            <a:off x="0" y="1501774"/>
            <a:ext cx="12192000" cy="212852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Ritardo 7">
            <a:extLst>
              <a:ext uri="{FF2B5EF4-FFF2-40B4-BE49-F238E27FC236}">
                <a16:creationId xmlns:a16="http://schemas.microsoft.com/office/drawing/2014/main" id="{B7123CEB-155E-4C7B-8A86-118048044F1A}"/>
              </a:ext>
            </a:extLst>
          </p:cNvPr>
          <p:cNvSpPr/>
          <p:nvPr/>
        </p:nvSpPr>
        <p:spPr>
          <a:xfrm rot="5400000">
            <a:off x="2645898" y="-2346962"/>
            <a:ext cx="2743201" cy="10033236"/>
          </a:xfrm>
          <a:prstGeom prst="flowChartDela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it-IT" sz="3600" b="1" dirty="0">
                <a:solidFill>
                  <a:schemeClr val="tx2">
                    <a:lumMod val="75000"/>
                  </a:schemeClr>
                </a:solidFill>
                <a:latin typeface="Articulate Light" panose="02000503040000020004" pitchFamily="2" charset="0"/>
              </a:rPr>
              <a:t>Le forme di </a:t>
            </a:r>
            <a:r>
              <a:rPr lang="it-IT" sz="3600" b="1" dirty="0" smtClean="0">
                <a:solidFill>
                  <a:schemeClr val="tx2">
                    <a:lumMod val="75000"/>
                  </a:schemeClr>
                </a:solidFill>
                <a:latin typeface="Articulate Light" panose="02000503040000020004" pitchFamily="2" charset="0"/>
              </a:rPr>
              <a:t>prevenzione</a:t>
            </a:r>
          </a:p>
        </p:txBody>
      </p:sp>
      <p:cxnSp>
        <p:nvCxnSpPr>
          <p:cNvPr id="17" name="Connettore diritto 16">
            <a:extLst>
              <a:ext uri="{FF2B5EF4-FFF2-40B4-BE49-F238E27FC236}">
                <a16:creationId xmlns:a16="http://schemas.microsoft.com/office/drawing/2014/main" id="{9AC420FA-A18E-4CB2-BAB3-A63E3EC1ED91}"/>
              </a:ext>
            </a:extLst>
          </p:cNvPr>
          <p:cNvCxnSpPr/>
          <p:nvPr/>
        </p:nvCxnSpPr>
        <p:spPr>
          <a:xfrm>
            <a:off x="0" y="3597507"/>
            <a:ext cx="777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id="{23974546-CBAC-4664-9B03-882C9DC135E3}"/>
              </a:ext>
            </a:extLst>
          </p:cNvPr>
          <p:cNvCxnSpPr>
            <a:cxnSpLocks/>
          </p:cNvCxnSpPr>
          <p:nvPr/>
        </p:nvCxnSpPr>
        <p:spPr>
          <a:xfrm>
            <a:off x="11559396" y="3733800"/>
            <a:ext cx="6326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Immagine correlata"/>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43800" y="1501774"/>
            <a:ext cx="4331898" cy="3817219"/>
          </a:xfrm>
          <a:prstGeom prst="rect">
            <a:avLst/>
          </a:prstGeom>
          <a:noFill/>
          <a:extLst>
            <a:ext uri="{909E8E84-426E-40DD-AFC4-6F175D3DCCD1}">
              <a14:hiddenFill xmlns:a14="http://schemas.microsoft.com/office/drawing/2010/main">
                <a:solidFill>
                  <a:srgbClr val="FFFFFF"/>
                </a:solidFill>
              </a14:hiddenFill>
            </a:ext>
          </a:extLst>
        </p:spPr>
      </p:pic>
      <p:sp>
        <p:nvSpPr>
          <p:cNvPr id="4" name="Rettangolo 3"/>
          <p:cNvSpPr/>
          <p:nvPr/>
        </p:nvSpPr>
        <p:spPr>
          <a:xfrm>
            <a:off x="209872" y="4144763"/>
            <a:ext cx="8418138" cy="523220"/>
          </a:xfrm>
          <a:prstGeom prst="rect">
            <a:avLst/>
          </a:prstGeom>
        </p:spPr>
        <p:txBody>
          <a:bodyPr wrap="none">
            <a:spAutoFit/>
          </a:bodyPr>
          <a:lstStyle/>
          <a:p>
            <a:pPr algn="ctr"/>
            <a:r>
              <a:rPr lang="it-IT" sz="2800" b="1" dirty="0">
                <a:solidFill>
                  <a:schemeClr val="tx2">
                    <a:lumMod val="75000"/>
                  </a:schemeClr>
                </a:solidFill>
                <a:latin typeface="Articulate Light" panose="02000503040000020004" pitchFamily="2" charset="0"/>
              </a:rPr>
              <a:t>Vademecum per la sicurezza dei dati aziendali - Parte 1</a:t>
            </a:r>
          </a:p>
        </p:txBody>
      </p:sp>
    </p:spTree>
    <p:extLst>
      <p:ext uri="{BB962C8B-B14F-4D97-AF65-F5344CB8AC3E}">
        <p14:creationId xmlns:p14="http://schemas.microsoft.com/office/powerpoint/2010/main" val="1173330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ni che tengono zucchero filato Foto Gratuite"/>
          <p:cNvPicPr>
            <a:picLocks noChangeAspect="1" noChangeArrowheads="1"/>
          </p:cNvPicPr>
          <p:nvPr/>
        </p:nvPicPr>
        <p:blipFill rotWithShape="1">
          <a:blip r:embed="rId3">
            <a:extLst>
              <a:ext uri="{28A0092B-C50C-407E-A947-70E740481C1C}">
                <a14:useLocalDpi xmlns:a14="http://schemas.microsoft.com/office/drawing/2010/main" val="0"/>
              </a:ext>
            </a:extLst>
          </a:blip>
          <a:srcRect r="19133"/>
          <a:stretch/>
        </p:blipFill>
        <p:spPr bwMode="auto">
          <a:xfrm>
            <a:off x="6656061" y="338554"/>
            <a:ext cx="5535940" cy="6519446"/>
          </a:xfrm>
          <a:prstGeom prst="rect">
            <a:avLst/>
          </a:prstGeom>
          <a:noFill/>
          <a:extLst>
            <a:ext uri="{909E8E84-426E-40DD-AFC4-6F175D3DCCD1}">
              <a14:hiddenFill xmlns:a14="http://schemas.microsoft.com/office/drawing/2010/main">
                <a:solidFill>
                  <a:srgbClr val="FFFFFF"/>
                </a:solidFill>
              </a14:hiddenFill>
            </a:ext>
          </a:extLst>
        </p:spPr>
      </p:pic>
      <p:sp>
        <p:nvSpPr>
          <p:cNvPr id="5" name="Documento 4"/>
          <p:cNvSpPr/>
          <p:nvPr/>
        </p:nvSpPr>
        <p:spPr>
          <a:xfrm rot="16200000">
            <a:off x="908622" y="-518615"/>
            <a:ext cx="6462460" cy="837148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9</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Il modello </a:t>
            </a:r>
            <a:r>
              <a:rPr lang="it-IT" sz="3200" dirty="0" err="1">
                <a:solidFill>
                  <a:schemeClr val="tx1"/>
                </a:solidFill>
                <a:latin typeface="Microsoft Yi Baiti" panose="03000500000000000000" pitchFamily="66" charset="0"/>
                <a:ea typeface="Microsoft Yi Baiti" panose="03000500000000000000" pitchFamily="66" charset="0"/>
              </a:rPr>
              <a:t>cloud</a:t>
            </a:r>
            <a:r>
              <a:rPr lang="it-IT" sz="3200" dirty="0">
                <a:solidFill>
                  <a:schemeClr val="tx1"/>
                </a:solidFill>
                <a:latin typeface="Microsoft Yi Baiti" panose="03000500000000000000" pitchFamily="66" charset="0"/>
                <a:ea typeface="Microsoft Yi Baiti" panose="03000500000000000000" pitchFamily="66" charset="0"/>
              </a:rPr>
              <a:t> </a:t>
            </a:r>
            <a:r>
              <a:rPr lang="it-IT" sz="3200" dirty="0" smtClean="0">
                <a:solidFill>
                  <a:schemeClr val="tx1"/>
                </a:solidFill>
                <a:latin typeface="Microsoft Yi Baiti" panose="03000500000000000000" pitchFamily="66" charset="0"/>
                <a:ea typeface="Microsoft Yi Baiti" panose="03000500000000000000" pitchFamily="66" charset="0"/>
              </a:rPr>
              <a:t>3/4</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endParaRPr lang="it-IT" dirty="0">
              <a:latin typeface="Tempus Sans ITC" panose="04020404030D07020202" pitchFamily="82" charset="0"/>
              <a:cs typeface="Gisha" panose="020B0502040204020203" pitchFamily="34" charset="-79"/>
            </a:endParaRPr>
          </a:p>
        </p:txBody>
      </p:sp>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r>
              <a:rPr lang="it-IT" sz="1400" dirty="0" smtClean="0"/>
              <a:t> </a:t>
            </a:r>
            <a:endParaRPr lang="it-IT" sz="1400" dirty="0"/>
          </a:p>
          <a:p>
            <a:endParaRPr lang="it-IT" sz="1400" dirty="0"/>
          </a:p>
          <a:p>
            <a:pPr marL="342900" indent="-342900">
              <a:buAutoNum type="arabicPeriod"/>
            </a:pPr>
            <a:r>
              <a:rPr lang="it-IT" sz="1400" dirty="0"/>
              <a:t>https://it.freepik.com/foto-gratuito/mani-che-tengono-zucchero-filato_3391229.htm#term=cloud&amp;page=1&amp;position=8</a:t>
            </a:r>
          </a:p>
        </p:txBody>
      </p:sp>
      <p:sp>
        <p:nvSpPr>
          <p:cNvPr id="24" name="Rettangolo arrotondato 23"/>
          <p:cNvSpPr/>
          <p:nvPr/>
        </p:nvSpPr>
        <p:spPr>
          <a:xfrm>
            <a:off x="-820095" y="73225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smtClean="0"/>
              <a:t>1</a:t>
            </a:r>
            <a:endParaRPr lang="it-IT" dirty="0"/>
          </a:p>
        </p:txBody>
      </p:sp>
      <p:sp>
        <p:nvSpPr>
          <p:cNvPr id="2" name="CasellaDiTesto 1"/>
          <p:cNvSpPr txBox="1"/>
          <p:nvPr/>
        </p:nvSpPr>
        <p:spPr>
          <a:xfrm>
            <a:off x="233675" y="784050"/>
            <a:ext cx="7784223" cy="1138773"/>
          </a:xfrm>
          <a:prstGeom prst="rect">
            <a:avLst/>
          </a:prstGeom>
          <a:noFill/>
        </p:spPr>
        <p:txBody>
          <a:bodyPr wrap="square" rtlCol="0">
            <a:spAutoFit/>
          </a:bodyPr>
          <a:lstStyle/>
          <a:p>
            <a:r>
              <a:rPr lang="it-IT" sz="4000" b="1" dirty="0">
                <a:latin typeface="Tempus Sans ITC" panose="04020404030D07020202" pitchFamily="82" charset="0"/>
                <a:cs typeface="Gisha" panose="020B0502040204020203" pitchFamily="34" charset="-79"/>
              </a:rPr>
              <a:t>Il </a:t>
            </a:r>
            <a:r>
              <a:rPr lang="it-IT" sz="4000" b="1" dirty="0" err="1">
                <a:latin typeface="Tempus Sans ITC" panose="04020404030D07020202" pitchFamily="82" charset="0"/>
                <a:cs typeface="Gisha" panose="020B0502040204020203" pitchFamily="34" charset="-79"/>
              </a:rPr>
              <a:t>Cloud</a:t>
            </a:r>
            <a:r>
              <a:rPr lang="it-IT" sz="4000" b="1" dirty="0">
                <a:latin typeface="Tempus Sans ITC" panose="04020404030D07020202" pitchFamily="82" charset="0"/>
                <a:cs typeface="Gisha" panose="020B0502040204020203" pitchFamily="34" charset="-79"/>
              </a:rPr>
              <a:t> per le PMI</a:t>
            </a:r>
          </a:p>
          <a:p>
            <a:endParaRPr lang="it-IT" sz="2800" dirty="0"/>
          </a:p>
        </p:txBody>
      </p:sp>
      <p:graphicFrame>
        <p:nvGraphicFramePr>
          <p:cNvPr id="6" name="Diagramma 5"/>
          <p:cNvGraphicFramePr/>
          <p:nvPr>
            <p:extLst>
              <p:ext uri="{D42A27DB-BD31-4B8C-83A1-F6EECF244321}">
                <p14:modId xmlns:p14="http://schemas.microsoft.com/office/powerpoint/2010/main" val="1865844593"/>
              </p:ext>
            </p:extLst>
          </p:nvPr>
        </p:nvGraphicFramePr>
        <p:xfrm>
          <a:off x="277118" y="1738157"/>
          <a:ext cx="6662295" cy="41544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1" name="Rettangolo arrotondato 30"/>
          <p:cNvSpPr/>
          <p:nvPr/>
        </p:nvSpPr>
        <p:spPr>
          <a:xfrm>
            <a:off x="63419" y="3004947"/>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32" name="Rettangolo arrotondato 31"/>
          <p:cNvSpPr/>
          <p:nvPr/>
        </p:nvSpPr>
        <p:spPr>
          <a:xfrm>
            <a:off x="4521735" y="135860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3-5</a:t>
            </a:r>
            <a:endParaRPr lang="it-IT" dirty="0"/>
          </a:p>
        </p:txBody>
      </p:sp>
      <p:sp>
        <p:nvSpPr>
          <p:cNvPr id="34" name="Rettangolo arrotondato 33"/>
          <p:cNvSpPr/>
          <p:nvPr/>
        </p:nvSpPr>
        <p:spPr>
          <a:xfrm>
            <a:off x="130584" y="469559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a:t>
            </a:r>
            <a:endParaRPr lang="it-IT" dirty="0"/>
          </a:p>
        </p:txBody>
      </p:sp>
      <p:sp>
        <p:nvSpPr>
          <p:cNvPr id="25" name="Rettangolo arrotondato 24"/>
          <p:cNvSpPr/>
          <p:nvPr/>
        </p:nvSpPr>
        <p:spPr>
          <a:xfrm>
            <a:off x="5772546" y="469559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7-8</a:t>
            </a:r>
            <a:endParaRPr lang="it-IT" dirty="0"/>
          </a:p>
        </p:txBody>
      </p:sp>
    </p:spTree>
    <p:extLst>
      <p:ext uri="{BB962C8B-B14F-4D97-AF65-F5344CB8AC3E}">
        <p14:creationId xmlns:p14="http://schemas.microsoft.com/office/powerpoint/2010/main" val="2526557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8420" y="476250"/>
            <a:ext cx="5834060" cy="6381750"/>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Il modello </a:t>
            </a:r>
            <a:r>
              <a:rPr lang="it-IT" sz="3200" dirty="0" err="1">
                <a:solidFill>
                  <a:schemeClr val="tx1"/>
                </a:solidFill>
                <a:latin typeface="Microsoft Yi Baiti" panose="03000500000000000000" pitchFamily="66" charset="0"/>
                <a:ea typeface="Microsoft Yi Baiti" panose="03000500000000000000" pitchFamily="66" charset="0"/>
              </a:rPr>
              <a:t>cloud</a:t>
            </a:r>
            <a:r>
              <a:rPr lang="it-IT" sz="3200" dirty="0">
                <a:solidFill>
                  <a:schemeClr val="tx1"/>
                </a:solidFill>
                <a:latin typeface="Microsoft Yi Baiti" panose="03000500000000000000" pitchFamily="66" charset="0"/>
                <a:ea typeface="Microsoft Yi Baiti" panose="03000500000000000000" pitchFamily="66" charset="0"/>
              </a:rPr>
              <a:t> </a:t>
            </a:r>
            <a:r>
              <a:rPr lang="it-IT" sz="3200" dirty="0" smtClean="0">
                <a:solidFill>
                  <a:schemeClr val="tx1"/>
                </a:solidFill>
                <a:latin typeface="Microsoft Yi Baiti" panose="03000500000000000000" pitchFamily="66" charset="0"/>
                <a:ea typeface="Microsoft Yi Baiti" panose="03000500000000000000" pitchFamily="66" charset="0"/>
              </a:rPr>
              <a:t>4/4</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10</a:t>
            </a:r>
            <a:endParaRPr lang="it-IT" sz="1600" dirty="0">
              <a:latin typeface="Microsoft Yi Baiti" panose="03000500000000000000" pitchFamily="66" charset="0"/>
              <a:ea typeface="Microsoft Yi Baiti" panose="03000500000000000000" pitchFamily="66" charset="0"/>
            </a:endParaRPr>
          </a:p>
        </p:txBody>
      </p:sp>
      <p:sp>
        <p:nvSpPr>
          <p:cNvPr id="68" name="Segnaposto testo 7">
            <a:extLst>
              <a:ext uri="{FF2B5EF4-FFF2-40B4-BE49-F238E27FC236}">
                <a16:creationId xmlns:a16="http://schemas.microsoft.com/office/drawing/2014/main"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dirty="0"/>
              <a:t>Descrizione Scenario 01</a:t>
            </a:r>
          </a:p>
          <a:p>
            <a:r>
              <a:rPr lang="it-IT" sz="1600" dirty="0"/>
              <a:t>….</a:t>
            </a:r>
          </a:p>
          <a:p>
            <a:endParaRPr lang="it-IT" sz="1600" dirty="0"/>
          </a:p>
        </p:txBody>
      </p:sp>
      <p:sp>
        <p:nvSpPr>
          <p:cNvPr id="2" name="Documento 1">
            <a:extLst>
              <a:ext uri="{FF2B5EF4-FFF2-40B4-BE49-F238E27FC236}">
                <a16:creationId xmlns:a16="http://schemas.microsoft.com/office/drawing/2014/main" id="{B5D6EA2C-C98E-4C7C-9DC4-0DFE4FB8D0AA}"/>
              </a:ext>
            </a:extLst>
          </p:cNvPr>
          <p:cNvSpPr/>
          <p:nvPr/>
        </p:nvSpPr>
        <p:spPr>
          <a:xfrm>
            <a:off x="0" y="423681"/>
            <a:ext cx="6369170" cy="2786028"/>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endParaRPr lang="it-IT" dirty="0">
              <a:solidFill>
                <a:schemeClr val="tx2">
                  <a:lumMod val="75000"/>
                </a:schemeClr>
              </a:solidFill>
            </a:endParaRPr>
          </a:p>
        </p:txBody>
      </p:sp>
      <p:sp>
        <p:nvSpPr>
          <p:cNvPr id="24" name="Documento 23">
            <a:extLst>
              <a:ext uri="{FF2B5EF4-FFF2-40B4-BE49-F238E27FC236}">
                <a16:creationId xmlns:a16="http://schemas.microsoft.com/office/drawing/2014/main" id="{ABB207A1-8AF5-47AB-B50D-C3D7D6AA8047}"/>
              </a:ext>
            </a:extLst>
          </p:cNvPr>
          <p:cNvSpPr>
            <a:spLocks/>
          </p:cNvSpPr>
          <p:nvPr/>
        </p:nvSpPr>
        <p:spPr>
          <a:xfrm rot="10800000">
            <a:off x="-2" y="1980642"/>
            <a:ext cx="6369169" cy="4877358"/>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21" name="Rettangolo arrotondato 2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a:t>https://it.freepik.com/foto-gratuito/smartphone-holding-della-mano-con-la-raccolta-di-icone_902497.htm#term=cloud%20computing&amp;page=1&amp;position=27</a:t>
            </a:r>
          </a:p>
        </p:txBody>
      </p:sp>
      <p:sp>
        <p:nvSpPr>
          <p:cNvPr id="12" name="CasellaDiTesto 11"/>
          <p:cNvSpPr txBox="1"/>
          <p:nvPr/>
        </p:nvSpPr>
        <p:spPr>
          <a:xfrm>
            <a:off x="-75011" y="479695"/>
            <a:ext cx="6450045" cy="646331"/>
          </a:xfrm>
          <a:prstGeom prst="rect">
            <a:avLst/>
          </a:prstGeom>
          <a:noFill/>
        </p:spPr>
        <p:txBody>
          <a:bodyPr wrap="square" rtlCol="0">
            <a:spAutoFit/>
          </a:bodyPr>
          <a:lstStyle/>
          <a:p>
            <a:pPr algn="ctr"/>
            <a:r>
              <a:rPr lang="it-IT" sz="3600" b="1" dirty="0" err="1">
                <a:latin typeface="Tempus Sans ITC" panose="04020404030D07020202" pitchFamily="82" charset="0"/>
                <a:cs typeface="Gisha" panose="020B0502040204020203" pitchFamily="34" charset="-79"/>
              </a:rPr>
              <a:t>Cloud</a:t>
            </a:r>
            <a:r>
              <a:rPr lang="it-IT" sz="3600" b="1" dirty="0">
                <a:latin typeface="Tempus Sans ITC" panose="04020404030D07020202" pitchFamily="82" charset="0"/>
                <a:cs typeface="Gisha" panose="020B0502040204020203" pitchFamily="34" charset="-79"/>
              </a:rPr>
              <a:t> </a:t>
            </a:r>
            <a:r>
              <a:rPr lang="it-IT" sz="3600" b="1" dirty="0" smtClean="0">
                <a:latin typeface="Tempus Sans ITC" panose="04020404030D07020202" pitchFamily="82" charset="0"/>
                <a:cs typeface="Gisha" panose="020B0502040204020203" pitchFamily="34" charset="-79"/>
              </a:rPr>
              <a:t>Computing in azienda</a:t>
            </a:r>
            <a:endParaRPr lang="it-IT" sz="3600" b="1" dirty="0">
              <a:latin typeface="Tempus Sans ITC" panose="04020404030D07020202" pitchFamily="82" charset="0"/>
              <a:cs typeface="Gisha" panose="020B0502040204020203" pitchFamily="34" charset="-79"/>
            </a:endParaRPr>
          </a:p>
        </p:txBody>
      </p:sp>
      <p:sp>
        <p:nvSpPr>
          <p:cNvPr id="31" name="CasellaDiTesto 30"/>
          <p:cNvSpPr txBox="1"/>
          <p:nvPr/>
        </p:nvSpPr>
        <p:spPr>
          <a:xfrm>
            <a:off x="379909" y="1222721"/>
            <a:ext cx="5953149" cy="523220"/>
          </a:xfrm>
          <a:prstGeom prst="rect">
            <a:avLst/>
          </a:prstGeom>
          <a:noFill/>
        </p:spPr>
        <p:txBody>
          <a:bodyPr wrap="square" rtlCol="0">
            <a:spAutoFit/>
          </a:bodyPr>
          <a:lstStyle/>
          <a:p>
            <a:r>
              <a:rPr lang="it-IT" sz="2800" dirty="0" smtClean="0"/>
              <a:t>A che cosa fare attenzione?</a:t>
            </a:r>
            <a:endParaRPr lang="it-IT" sz="2800" dirty="0"/>
          </a:p>
        </p:txBody>
      </p:sp>
      <p:sp>
        <p:nvSpPr>
          <p:cNvPr id="13"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aphicFrame>
        <p:nvGraphicFramePr>
          <p:cNvPr id="3" name="Diagramma 2"/>
          <p:cNvGraphicFramePr/>
          <p:nvPr>
            <p:extLst>
              <p:ext uri="{D42A27DB-BD31-4B8C-83A1-F6EECF244321}">
                <p14:modId xmlns:p14="http://schemas.microsoft.com/office/powerpoint/2010/main" val="627927215"/>
              </p:ext>
            </p:extLst>
          </p:nvPr>
        </p:nvGraphicFramePr>
        <p:xfrm>
          <a:off x="243540" y="2980407"/>
          <a:ext cx="5947363" cy="3016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Rettangolo arrotondato 28"/>
          <p:cNvSpPr/>
          <p:nvPr/>
        </p:nvSpPr>
        <p:spPr>
          <a:xfrm>
            <a:off x="-501954" y="56015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32" name="Rettangolo arrotondato 31"/>
          <p:cNvSpPr/>
          <p:nvPr/>
        </p:nvSpPr>
        <p:spPr>
          <a:xfrm>
            <a:off x="-550350" y="140379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33" name="Rettangolo arrotondato 32"/>
          <p:cNvSpPr/>
          <p:nvPr/>
        </p:nvSpPr>
        <p:spPr>
          <a:xfrm>
            <a:off x="5857718" y="452173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3-6</a:t>
            </a:r>
            <a:endParaRPr lang="it-IT" dirty="0"/>
          </a:p>
        </p:txBody>
      </p:sp>
    </p:spTree>
    <p:extLst>
      <p:ext uri="{BB962C8B-B14F-4D97-AF65-F5344CB8AC3E}">
        <p14:creationId xmlns:p14="http://schemas.microsoft.com/office/powerpoint/2010/main" val="4256775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5400000">
            <a:off x="6678805" y="1344807"/>
            <a:ext cx="6364021" cy="4662367"/>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11</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Internet delle </a:t>
            </a:r>
            <a:r>
              <a:rPr lang="it-IT" sz="3200" dirty="0" smtClean="0">
                <a:solidFill>
                  <a:schemeClr val="tx1"/>
                </a:solidFill>
                <a:latin typeface="Microsoft Yi Baiti" panose="03000500000000000000" pitchFamily="66" charset="0"/>
                <a:ea typeface="Microsoft Yi Baiti" panose="03000500000000000000" pitchFamily="66" charset="0"/>
              </a:rPr>
              <a:t>cose 1/3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28" name="Rettangolo arrotondato 27"/>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a:hlinkClick r:id="rId4"/>
              </a:rPr>
              <a:t>https://</a:t>
            </a:r>
            <a:r>
              <a:rPr lang="it-IT" sz="1400" dirty="0" smtClean="0">
                <a:hlinkClick r:id="rId4"/>
              </a:rPr>
              <a:t>it.freepik.com/foto-gratuito/sfondo-astratto-con-design-basso-poli_2795509.htm#term=tecnologia&amp;page=1&amp;position=1</a:t>
            </a:r>
            <a:endParaRPr lang="it-IT" sz="1400" dirty="0" smtClean="0"/>
          </a:p>
          <a:p>
            <a:endParaRPr lang="it-IT" sz="1400" dirty="0"/>
          </a:p>
          <a:p>
            <a:r>
              <a:rPr lang="it-IT" sz="1400" dirty="0" smtClean="0"/>
              <a:t>Pop up</a:t>
            </a:r>
          </a:p>
          <a:p>
            <a:endParaRPr lang="it-IT" sz="1400" dirty="0"/>
          </a:p>
          <a:p>
            <a:endParaRPr lang="it-IT" sz="1400" dirty="0"/>
          </a:p>
        </p:txBody>
      </p:sp>
      <p:sp>
        <p:nvSpPr>
          <p:cNvPr id="25" name="CasellaDiTesto 24">
            <a:extLst>
              <a:ext uri="{FF2B5EF4-FFF2-40B4-BE49-F238E27FC236}">
                <a16:creationId xmlns:a16="http://schemas.microsoft.com/office/drawing/2014/main" id="{27186AD6-060E-4A5F-9A0A-AF35D77334FB}"/>
              </a:ext>
            </a:extLst>
          </p:cNvPr>
          <p:cNvSpPr txBox="1"/>
          <p:nvPr/>
        </p:nvSpPr>
        <p:spPr>
          <a:xfrm>
            <a:off x="-628202" y="902753"/>
            <a:ext cx="8515655" cy="1205458"/>
          </a:xfrm>
          <a:prstGeom prst="rect">
            <a:avLst/>
          </a:prstGeom>
          <a:noFill/>
        </p:spPr>
        <p:txBody>
          <a:bodyPr wrap="square" rtlCol="0">
            <a:spAutoFit/>
          </a:bodyPr>
          <a:lstStyle/>
          <a:p>
            <a:pPr lvl="0" algn="ctr" defTabSz="914400">
              <a:spcBef>
                <a:spcPts val="1000"/>
              </a:spcBef>
              <a:defRPr/>
            </a:pPr>
            <a:r>
              <a:rPr lang="it-IT" sz="3200" b="1" dirty="0" smtClean="0">
                <a:latin typeface="Tempus Sans ITC" panose="04020404030D07020202" pitchFamily="82" charset="0"/>
                <a:cs typeface="Gisha" panose="020B0502040204020203" pitchFamily="34" charset="-79"/>
              </a:rPr>
              <a:t>Internet of </a:t>
            </a:r>
            <a:r>
              <a:rPr lang="it-IT" sz="3200" b="1" dirty="0" err="1" smtClean="0">
                <a:latin typeface="Tempus Sans ITC" panose="04020404030D07020202" pitchFamily="82" charset="0"/>
                <a:cs typeface="Gisha" panose="020B0502040204020203" pitchFamily="34" charset="-79"/>
              </a:rPr>
              <a:t>things</a:t>
            </a:r>
            <a:r>
              <a:rPr lang="it-IT" sz="3200" b="1" dirty="0" smtClean="0">
                <a:latin typeface="Tempus Sans ITC" panose="04020404030D07020202" pitchFamily="82" charset="0"/>
                <a:cs typeface="Gisha" panose="020B0502040204020203" pitchFamily="34" charset="-79"/>
              </a:rPr>
              <a:t> = Internet delle cose</a:t>
            </a:r>
            <a:endParaRPr lang="it-IT" sz="3200" b="1" dirty="0">
              <a:latin typeface="Tempus Sans ITC" panose="04020404030D07020202" pitchFamily="82" charset="0"/>
              <a:cs typeface="Gisha" panose="020B0502040204020203" pitchFamily="34" charset="-79"/>
            </a:endParaRPr>
          </a:p>
          <a:p>
            <a:pPr lvl="0" defTabSz="914400">
              <a:spcBef>
                <a:spcPts val="1000"/>
              </a:spcBef>
              <a:defRPr/>
            </a:pPr>
            <a:endParaRPr lang="it-IT" sz="3200" b="1" dirty="0" smtClean="0">
              <a:latin typeface="Tempus Sans ITC" panose="04020404030D07020202" pitchFamily="82" charset="0"/>
              <a:cs typeface="Gisha" panose="020B0502040204020203" pitchFamily="34" charset="-79"/>
            </a:endParaRPr>
          </a:p>
        </p:txBody>
      </p:sp>
      <p:sp>
        <p:nvSpPr>
          <p:cNvPr id="12" name="CasellaDiTesto 11"/>
          <p:cNvSpPr txBox="1"/>
          <p:nvPr/>
        </p:nvSpPr>
        <p:spPr>
          <a:xfrm>
            <a:off x="15522385" y="3893730"/>
            <a:ext cx="45719" cy="369332"/>
          </a:xfrm>
          <a:prstGeom prst="rect">
            <a:avLst/>
          </a:prstGeom>
          <a:noFill/>
        </p:spPr>
        <p:txBody>
          <a:bodyPr wrap="square" rtlCol="0">
            <a:spAutoFit/>
          </a:bodyPr>
          <a:lstStyle/>
          <a:p>
            <a:endParaRPr lang="it-IT" dirty="0"/>
          </a:p>
        </p:txBody>
      </p:sp>
      <p:sp>
        <p:nvSpPr>
          <p:cNvPr id="38" name="Rettangolo arrotondato 37"/>
          <p:cNvSpPr/>
          <p:nvPr/>
        </p:nvSpPr>
        <p:spPr>
          <a:xfrm>
            <a:off x="-560619" y="835610"/>
            <a:ext cx="950679" cy="4843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1-2</a:t>
            </a:r>
            <a:endParaRPr lang="it-IT" dirty="0"/>
          </a:p>
        </p:txBody>
      </p:sp>
      <p:pic>
        <p:nvPicPr>
          <p:cNvPr id="1028" name="Picture 4" descr="Immagine correlata"/>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178491" y="1755902"/>
            <a:ext cx="729646" cy="7296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magine correlata"/>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3428525" y="1675298"/>
            <a:ext cx="880599" cy="6580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magine correlata"/>
          <p:cNvPicPr>
            <a:picLocks noChangeAspect="1" noChangeArrowheads="1"/>
          </p:cNvPicPr>
          <p:nvPr/>
        </p:nvPicPr>
        <p:blipFill>
          <a:blip r:embed="rId7" cstate="print">
            <a:lum bright="70000" contrast="-70000"/>
            <a:extLst>
              <a:ext uri="{28A0092B-C50C-407E-A947-70E740481C1C}">
                <a14:useLocalDpi xmlns:a14="http://schemas.microsoft.com/office/drawing/2010/main" val="0"/>
              </a:ext>
            </a:extLst>
          </a:blip>
          <a:srcRect/>
          <a:stretch>
            <a:fillRect/>
          </a:stretch>
        </p:blipFill>
        <p:spPr bwMode="auto">
          <a:xfrm>
            <a:off x="6112262" y="1739075"/>
            <a:ext cx="698263" cy="69826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magine correlata"/>
          <p:cNvPicPr>
            <a:picLocks noChangeAspect="1" noChangeArrowheads="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62716" y="2892771"/>
            <a:ext cx="1124256" cy="112425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ttore diritto 5"/>
          <p:cNvCxnSpPr/>
          <p:nvPr/>
        </p:nvCxnSpPr>
        <p:spPr>
          <a:xfrm flipV="1">
            <a:off x="5351114" y="2489028"/>
            <a:ext cx="891540" cy="846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ttore diritto 20"/>
          <p:cNvCxnSpPr/>
          <p:nvPr/>
        </p:nvCxnSpPr>
        <p:spPr>
          <a:xfrm flipH="1" flipV="1">
            <a:off x="3376860" y="2516986"/>
            <a:ext cx="152881" cy="4939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ttore diritto 22"/>
          <p:cNvCxnSpPr/>
          <p:nvPr/>
        </p:nvCxnSpPr>
        <p:spPr>
          <a:xfrm flipH="1" flipV="1">
            <a:off x="1476661" y="2460340"/>
            <a:ext cx="1386464" cy="813752"/>
          </a:xfrm>
          <a:prstGeom prst="line">
            <a:avLst/>
          </a:prstGeom>
        </p:spPr>
        <p:style>
          <a:lnRef idx="1">
            <a:schemeClr val="accent1"/>
          </a:lnRef>
          <a:fillRef idx="0">
            <a:schemeClr val="accent1"/>
          </a:fillRef>
          <a:effectRef idx="0">
            <a:schemeClr val="accent1"/>
          </a:effectRef>
          <a:fontRef idx="minor">
            <a:schemeClr val="tx1"/>
          </a:fontRef>
        </p:style>
      </p:cxnSp>
      <p:sp>
        <p:nvSpPr>
          <p:cNvPr id="9" name="Rettangolo 8"/>
          <p:cNvSpPr/>
          <p:nvPr/>
        </p:nvSpPr>
        <p:spPr>
          <a:xfrm>
            <a:off x="0" y="4161001"/>
            <a:ext cx="8122361" cy="830997"/>
          </a:xfrm>
          <a:prstGeom prst="rect">
            <a:avLst/>
          </a:prstGeom>
        </p:spPr>
        <p:txBody>
          <a:bodyPr wrap="square">
            <a:spAutoFit/>
          </a:bodyPr>
          <a:lstStyle/>
          <a:p>
            <a:r>
              <a:rPr lang="it-IT" sz="2400" dirty="0" smtClean="0"/>
              <a:t>“Cose</a:t>
            </a:r>
            <a:r>
              <a:rPr lang="it-IT" sz="2400" dirty="0"/>
              <a:t>” che scambiano dati via internet in modi e per finalità previsti dai programmatori del dispositivo</a:t>
            </a:r>
          </a:p>
        </p:txBody>
      </p:sp>
      <p:sp>
        <p:nvSpPr>
          <p:cNvPr id="13" name="Rettangolo 12"/>
          <p:cNvSpPr/>
          <p:nvPr/>
        </p:nvSpPr>
        <p:spPr>
          <a:xfrm>
            <a:off x="1938" y="5178452"/>
            <a:ext cx="8120423" cy="147732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it-IT" dirty="0" smtClean="0"/>
              <a:t>Pacemaker         Navigatori satellitari            Termostati</a:t>
            </a:r>
          </a:p>
          <a:p>
            <a:r>
              <a:rPr lang="it-IT" dirty="0" smtClean="0"/>
              <a:t>Frigoriferi              Televisori           Sensori stradali        Semafori</a:t>
            </a:r>
          </a:p>
          <a:p>
            <a:r>
              <a:rPr lang="it-IT" dirty="0" smtClean="0"/>
              <a:t>Distributori </a:t>
            </a:r>
            <a:r>
              <a:rPr lang="it-IT" dirty="0"/>
              <a:t>di bevande o </a:t>
            </a:r>
            <a:r>
              <a:rPr lang="it-IT" dirty="0" smtClean="0"/>
              <a:t>sigarette       Sismografi    Caselli </a:t>
            </a:r>
            <a:r>
              <a:rPr lang="it-IT" dirty="0"/>
              <a:t>autostradali </a:t>
            </a:r>
            <a:r>
              <a:rPr lang="it-IT" dirty="0" smtClean="0"/>
              <a:t> Video </a:t>
            </a:r>
            <a:r>
              <a:rPr lang="it-IT" dirty="0"/>
              <a:t>camere di </a:t>
            </a:r>
            <a:r>
              <a:rPr lang="it-IT" dirty="0" smtClean="0"/>
              <a:t>sorveglianza            GPS </a:t>
            </a:r>
          </a:p>
          <a:p>
            <a:r>
              <a:rPr lang="it-IT" dirty="0" smtClean="0"/>
              <a:t>Allarmi </a:t>
            </a:r>
            <a:r>
              <a:rPr lang="it-IT" dirty="0"/>
              <a:t>di intrusione per fumo o fuoco o </a:t>
            </a:r>
            <a:r>
              <a:rPr lang="it-IT" dirty="0" smtClean="0"/>
              <a:t>allagamento</a:t>
            </a:r>
            <a:endParaRPr lang="it-IT" dirty="0"/>
          </a:p>
        </p:txBody>
      </p:sp>
      <p:pic>
        <p:nvPicPr>
          <p:cNvPr id="29" name="Immagine 28">
            <a:extLst>
              <a:ext uri="{FF2B5EF4-FFF2-40B4-BE49-F238E27FC236}">
                <a16:creationId xmlns:a16="http://schemas.microsoft.com/office/drawing/2014/main" id="{088C000B-1634-4045-A4B4-8C7E9B4922A4}"/>
              </a:ext>
            </a:extLst>
          </p:cNvPr>
          <p:cNvPicPr>
            <a:picLocks noChangeAspect="1"/>
          </p:cNvPicPr>
          <p:nvPr/>
        </p:nvPicPr>
        <p:blipFill>
          <a:blip r:embed="rId9" cstate="hqprint">
            <a:lum bright="70000" contrast="-70000"/>
            <a:extLst>
              <a:ext uri="{28A0092B-C50C-407E-A947-70E740481C1C}">
                <a14:useLocalDpi xmlns:a14="http://schemas.microsoft.com/office/drawing/2010/main" val="0"/>
              </a:ext>
            </a:extLst>
          </a:blip>
          <a:stretch>
            <a:fillRect/>
          </a:stretch>
        </p:blipFill>
        <p:spPr>
          <a:xfrm>
            <a:off x="221506" y="2812619"/>
            <a:ext cx="1255155" cy="1255155"/>
          </a:xfrm>
          <a:prstGeom prst="rect">
            <a:avLst/>
          </a:prstGeom>
        </p:spPr>
      </p:pic>
      <p:sp>
        <p:nvSpPr>
          <p:cNvPr id="30" name="Rettangolo arrotondato 29"/>
          <p:cNvSpPr/>
          <p:nvPr/>
        </p:nvSpPr>
        <p:spPr>
          <a:xfrm>
            <a:off x="3225086" y="1421947"/>
            <a:ext cx="950679" cy="4843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sp>
        <p:nvSpPr>
          <p:cNvPr id="31" name="Rettangolo arrotondato 30"/>
          <p:cNvSpPr/>
          <p:nvPr/>
        </p:nvSpPr>
        <p:spPr>
          <a:xfrm>
            <a:off x="3431693" y="3183930"/>
            <a:ext cx="950679" cy="4843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a:t>
            </a:r>
            <a:endParaRPr lang="it-IT" dirty="0"/>
          </a:p>
        </p:txBody>
      </p:sp>
      <p:sp>
        <p:nvSpPr>
          <p:cNvPr id="32" name="Rettangolo arrotondato 31"/>
          <p:cNvSpPr/>
          <p:nvPr/>
        </p:nvSpPr>
        <p:spPr>
          <a:xfrm>
            <a:off x="7953189" y="4424837"/>
            <a:ext cx="950679" cy="4843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a:t>
            </a:r>
            <a:endParaRPr lang="it-IT" dirty="0"/>
          </a:p>
        </p:txBody>
      </p:sp>
      <p:sp>
        <p:nvSpPr>
          <p:cNvPr id="33" name="Rettangolo arrotondato 32"/>
          <p:cNvSpPr/>
          <p:nvPr/>
        </p:nvSpPr>
        <p:spPr>
          <a:xfrm>
            <a:off x="6694739" y="6224742"/>
            <a:ext cx="950679" cy="48432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6-18</a:t>
            </a:r>
            <a:endParaRPr lang="it-IT" dirty="0"/>
          </a:p>
        </p:txBody>
      </p:sp>
    </p:spTree>
    <p:extLst>
      <p:ext uri="{BB962C8B-B14F-4D97-AF65-F5344CB8AC3E}">
        <p14:creationId xmlns:p14="http://schemas.microsoft.com/office/powerpoint/2010/main" val="2636436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4" y="3342904"/>
            <a:ext cx="6045664" cy="3515095"/>
          </a:xfrm>
          <a:prstGeom prst="rect">
            <a:avLst/>
          </a:prstGeom>
        </p:spPr>
      </p:pic>
      <p:sp>
        <p:nvSpPr>
          <p:cNvPr id="12" name="Documento 11"/>
          <p:cNvSpPr/>
          <p:nvPr/>
        </p:nvSpPr>
        <p:spPr>
          <a:xfrm>
            <a:off x="-13525" y="338554"/>
            <a:ext cx="5991424" cy="370032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12</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Internet delle </a:t>
            </a:r>
            <a:r>
              <a:rPr lang="it-IT" sz="3200" dirty="0" smtClean="0">
                <a:solidFill>
                  <a:schemeClr val="tx1"/>
                </a:solidFill>
                <a:latin typeface="Microsoft Yi Baiti" panose="03000500000000000000" pitchFamily="66" charset="0"/>
                <a:ea typeface="Microsoft Yi Baiti" panose="03000500000000000000" pitchFamily="66" charset="0"/>
              </a:rPr>
              <a:t>cose 2/3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r>
              <a:rPr lang="it-IT" b="1" dirty="0"/>
              <a:t>Note sviluppo</a:t>
            </a:r>
          </a:p>
          <a:p>
            <a:endParaRPr lang="it-IT" b="1" dirty="0"/>
          </a:p>
          <a:p>
            <a:r>
              <a:rPr lang="it-IT" b="1" dirty="0"/>
              <a:t>Immagini</a:t>
            </a:r>
          </a:p>
          <a:p>
            <a:r>
              <a:rPr lang="it-IT" dirty="0">
                <a:latin typeface="Gisha" panose="020B0502040204020203" pitchFamily="34" charset="-79"/>
                <a:cs typeface="Gisha" panose="020B0502040204020203" pitchFamily="34" charset="-79"/>
              </a:rPr>
              <a:t>https://pixabay.com/it/internet-informatica-rete-dito-3563638/</a:t>
            </a:r>
          </a:p>
        </p:txBody>
      </p:sp>
      <p:sp>
        <p:nvSpPr>
          <p:cNvPr id="39" name="Rettangolo arrotondato 38"/>
          <p:cNvSpPr/>
          <p:nvPr/>
        </p:nvSpPr>
        <p:spPr>
          <a:xfrm>
            <a:off x="3804663" y="44359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2" name="Rettangolo 1"/>
          <p:cNvSpPr/>
          <p:nvPr/>
        </p:nvSpPr>
        <p:spPr>
          <a:xfrm>
            <a:off x="267406" y="1886579"/>
            <a:ext cx="5483803" cy="584775"/>
          </a:xfrm>
          <a:prstGeom prst="rect">
            <a:avLst/>
          </a:prstGeom>
        </p:spPr>
        <p:txBody>
          <a:bodyPr wrap="square">
            <a:spAutoFit/>
          </a:bodyPr>
          <a:lstStyle/>
          <a:p>
            <a:r>
              <a:rPr lang="it-IT" sz="3200" dirty="0" smtClean="0">
                <a:cs typeface="Arial" charset="0"/>
              </a:rPr>
              <a:t>Tre «livelli» di oggetti </a:t>
            </a:r>
            <a:r>
              <a:rPr lang="it-IT" sz="3200" dirty="0" err="1" smtClean="0">
                <a:cs typeface="Arial" charset="0"/>
              </a:rPr>
              <a:t>IoT</a:t>
            </a:r>
            <a:endParaRPr lang="it-IT" sz="3200" dirty="0">
              <a:cs typeface="Arial" charset="0"/>
            </a:endParaRPr>
          </a:p>
        </p:txBody>
      </p:sp>
      <p:graphicFrame>
        <p:nvGraphicFramePr>
          <p:cNvPr id="3" name="Diagramma 2"/>
          <p:cNvGraphicFramePr/>
          <p:nvPr>
            <p:extLst>
              <p:ext uri="{D42A27DB-BD31-4B8C-83A1-F6EECF244321}">
                <p14:modId xmlns:p14="http://schemas.microsoft.com/office/powerpoint/2010/main" val="1073788258"/>
              </p:ext>
            </p:extLst>
          </p:nvPr>
        </p:nvGraphicFramePr>
        <p:xfrm>
          <a:off x="6168605" y="913155"/>
          <a:ext cx="5832688" cy="5540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4" name="Rettangolo arrotondato 33"/>
          <p:cNvSpPr/>
          <p:nvPr/>
        </p:nvSpPr>
        <p:spPr>
          <a:xfrm>
            <a:off x="-449251" y="1342417"/>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40" name="Rettangolo arrotondato 39"/>
          <p:cNvSpPr/>
          <p:nvPr/>
        </p:nvSpPr>
        <p:spPr>
          <a:xfrm>
            <a:off x="11241321" y="979129"/>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2-3</a:t>
            </a:r>
            <a:endParaRPr lang="it-IT" dirty="0"/>
          </a:p>
        </p:txBody>
      </p:sp>
      <p:sp>
        <p:nvSpPr>
          <p:cNvPr id="41" name="Rettangolo arrotondato 40"/>
          <p:cNvSpPr/>
          <p:nvPr/>
        </p:nvSpPr>
        <p:spPr>
          <a:xfrm>
            <a:off x="11251892" y="3224777"/>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4-5</a:t>
            </a:r>
            <a:endParaRPr lang="it-IT" dirty="0"/>
          </a:p>
        </p:txBody>
      </p:sp>
      <p:sp>
        <p:nvSpPr>
          <p:cNvPr id="42" name="Rettangolo arrotondato 41"/>
          <p:cNvSpPr/>
          <p:nvPr/>
        </p:nvSpPr>
        <p:spPr>
          <a:xfrm>
            <a:off x="11878811" y="5268139"/>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6-7</a:t>
            </a:r>
            <a:endParaRPr lang="it-IT" dirty="0"/>
          </a:p>
        </p:txBody>
      </p:sp>
      <p:pic>
        <p:nvPicPr>
          <p:cNvPr id="18" name="Picture 8" descr="Immagine correlata"/>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a:stretch>
            <a:fillRect/>
          </a:stretch>
        </p:blipFill>
        <p:spPr bwMode="auto">
          <a:xfrm>
            <a:off x="6865297" y="625819"/>
            <a:ext cx="698263" cy="69826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magine correlata"/>
          <p:cNvPicPr>
            <a:picLocks noChangeAspect="1" noChangeArrowheads="1"/>
          </p:cNvPicPr>
          <p:nvPr/>
        </p:nvPicPr>
        <p:blipFill>
          <a:blip r:embed="rId10" cstate="print">
            <a:lum bright="70000" contrast="-70000"/>
            <a:extLst>
              <a:ext uri="{28A0092B-C50C-407E-A947-70E740481C1C}">
                <a14:useLocalDpi xmlns:a14="http://schemas.microsoft.com/office/drawing/2010/main" val="0"/>
              </a:ext>
            </a:extLst>
          </a:blip>
          <a:srcRect/>
          <a:stretch>
            <a:fillRect/>
          </a:stretch>
        </p:blipFill>
        <p:spPr bwMode="auto">
          <a:xfrm>
            <a:off x="6865297" y="2581497"/>
            <a:ext cx="681992" cy="6819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magine correlata"/>
          <p:cNvPicPr>
            <a:picLocks noChangeAspect="1" noChangeArrowheads="1"/>
          </p:cNvPicPr>
          <p:nvPr/>
        </p:nvPicPr>
        <p:blipFill>
          <a:blip r:embed="rId11" cstate="print">
            <a:lum bright="70000" contrast="-70000"/>
            <a:extLst>
              <a:ext uri="{28A0092B-C50C-407E-A947-70E740481C1C}">
                <a14:useLocalDpi xmlns:a14="http://schemas.microsoft.com/office/drawing/2010/main" val="0"/>
              </a:ext>
            </a:extLst>
          </a:blip>
          <a:srcRect/>
          <a:stretch>
            <a:fillRect/>
          </a:stretch>
        </p:blipFill>
        <p:spPr bwMode="auto">
          <a:xfrm>
            <a:off x="6503270" y="4038876"/>
            <a:ext cx="1434498" cy="143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191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normAutofit fontScale="92500" lnSpcReduction="20000"/>
          </a:bodyPr>
          <a:lstStyle/>
          <a:p>
            <a:r>
              <a:rPr lang="it-IT" dirty="0"/>
              <a:t>Gli attacchi informatici nella storia</a:t>
            </a:r>
          </a:p>
        </p:txBody>
      </p:sp>
      <p:cxnSp>
        <p:nvCxnSpPr>
          <p:cNvPr id="127" name="OTLSHAPE_M_f8ce024184224652bbf3050456bd997a_Connector10"/>
          <p:cNvCxnSpPr>
            <a:stCxn id="91" idx="0"/>
            <a:endCxn id="112" idx="3"/>
          </p:cNvCxnSpPr>
          <p:nvPr>
            <p:custDataLst>
              <p:tags r:id="rId1"/>
            </p:custDataLst>
          </p:nvPr>
        </p:nvCxnSpPr>
        <p:spPr>
          <a:xfrm flipV="1">
            <a:off x="5019885" y="4106601"/>
            <a:ext cx="9852" cy="498998"/>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Rettangolo 12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9"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smtClean="0">
                <a:solidFill>
                  <a:schemeClr val="tx1"/>
                </a:solidFill>
                <a:latin typeface="Microsoft Yi Baiti" panose="03000500000000000000" pitchFamily="66" charset="0"/>
                <a:ea typeface="Microsoft Yi Baiti" panose="03000500000000000000" pitchFamily="66" charset="0"/>
              </a:rPr>
              <a:t>Internet delle cose 3/3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1" name="Rettangolo arrotondato 13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smtClean="0"/>
              <a:t>Rifare in grafica stile corso</a:t>
            </a:r>
          </a:p>
        </p:txBody>
      </p:sp>
      <p:sp>
        <p:nvSpPr>
          <p:cNvPr id="133" name="CasellaDiTesto 132">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13</a:t>
            </a:r>
            <a:endParaRPr lang="it-IT" sz="1600" dirty="0">
              <a:latin typeface="Microsoft Yi Baiti" panose="03000500000000000000" pitchFamily="66" charset="0"/>
              <a:ea typeface="Microsoft Yi Baiti" panose="03000500000000000000" pitchFamily="66" charset="0"/>
            </a:endParaRPr>
          </a:p>
        </p:txBody>
      </p:sp>
      <p:graphicFrame>
        <p:nvGraphicFramePr>
          <p:cNvPr id="3" name="Tabella 2"/>
          <p:cNvGraphicFramePr>
            <a:graphicFrameLocks noGrp="1"/>
          </p:cNvGraphicFramePr>
          <p:nvPr>
            <p:extLst>
              <p:ext uri="{D42A27DB-BD31-4B8C-83A1-F6EECF244321}">
                <p14:modId xmlns:p14="http://schemas.microsoft.com/office/powerpoint/2010/main" val="3578742246"/>
              </p:ext>
            </p:extLst>
          </p:nvPr>
        </p:nvGraphicFramePr>
        <p:xfrm>
          <a:off x="376517" y="664105"/>
          <a:ext cx="11421036" cy="5915391"/>
        </p:xfrm>
        <a:graphic>
          <a:graphicData uri="http://schemas.openxmlformats.org/drawingml/2006/table">
            <a:tbl>
              <a:tblPr firstRow="1" bandRow="1">
                <a:tableStyleId>{F5AB1C69-6EDB-4FF4-983F-18BD219EF322}</a:tableStyleId>
              </a:tblPr>
              <a:tblGrid>
                <a:gridCol w="5710518">
                  <a:extLst>
                    <a:ext uri="{9D8B030D-6E8A-4147-A177-3AD203B41FA5}">
                      <a16:colId xmlns:a16="http://schemas.microsoft.com/office/drawing/2014/main" val="4241194900"/>
                    </a:ext>
                  </a:extLst>
                </a:gridCol>
                <a:gridCol w="5710518">
                  <a:extLst>
                    <a:ext uri="{9D8B030D-6E8A-4147-A177-3AD203B41FA5}">
                      <a16:colId xmlns:a16="http://schemas.microsoft.com/office/drawing/2014/main" val="986315448"/>
                    </a:ext>
                  </a:extLst>
                </a:gridCol>
              </a:tblGrid>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400" kern="1200" dirty="0" smtClean="0">
                          <a:effectLst/>
                        </a:rPr>
                        <a:t>IMPLICAZIONI DI SICUREZZA DELLA </a:t>
                      </a:r>
                      <a:r>
                        <a:rPr lang="en-US" sz="2400" kern="1200" dirty="0" err="1" smtClean="0">
                          <a:effectLst/>
                        </a:rPr>
                        <a:t>IoT</a:t>
                      </a:r>
                      <a:endParaRPr lang="it-IT" sz="2400" kern="1200" dirty="0" smtClean="0">
                        <a:effectLst/>
                      </a:endParaRPr>
                    </a:p>
                    <a:p>
                      <a:pPr algn="ctr"/>
                      <a:endParaRPr lang="it-IT" sz="1400" dirty="0"/>
                    </a:p>
                  </a:txBody>
                  <a:tcPr/>
                </a:tc>
                <a:tc hMerge="1">
                  <a:txBody>
                    <a:bodyPr/>
                    <a:lstStyle/>
                    <a:p>
                      <a:endParaRPr lang="it-IT" dirty="0"/>
                    </a:p>
                  </a:txBody>
                  <a:tcPr/>
                </a:tc>
                <a:extLst>
                  <a:ext uri="{0D108BD9-81ED-4DB2-BD59-A6C34878D82A}">
                    <a16:rowId xmlns:a16="http://schemas.microsoft.com/office/drawing/2014/main" val="2144621544"/>
                  </a:ext>
                </a:extLst>
              </a:tr>
              <a:tr h="370840">
                <a:tc>
                  <a:txBody>
                    <a:bodyPr/>
                    <a:lstStyle/>
                    <a:p>
                      <a:r>
                        <a:rPr lang="it-IT" sz="1400" b="1" kern="1200" dirty="0" smtClean="0"/>
                        <a:t>Responsabilità</a:t>
                      </a:r>
                      <a:endParaRPr lang="it-IT" sz="1400" b="1"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err="1" smtClean="0">
                          <a:solidFill>
                            <a:schemeClr val="dk1"/>
                          </a:solidFill>
                          <a:latin typeface="+mn-lt"/>
                          <a:ea typeface="+mn-ea"/>
                          <a:cs typeface="+mn-cs"/>
                        </a:rPr>
                        <a:t>Coscienza</a:t>
                      </a:r>
                      <a:r>
                        <a:rPr lang="en-US" sz="1400" b="1" kern="1200" dirty="0" smtClean="0">
                          <a:solidFill>
                            <a:schemeClr val="dk1"/>
                          </a:solidFill>
                          <a:latin typeface="+mn-lt"/>
                          <a:ea typeface="+mn-ea"/>
                          <a:cs typeface="+mn-cs"/>
                        </a:rPr>
                        <a:t> di </a:t>
                      </a:r>
                      <a:r>
                        <a:rPr lang="en-US" sz="1400" b="1" kern="1200" dirty="0" err="1" smtClean="0">
                          <a:solidFill>
                            <a:schemeClr val="dk1"/>
                          </a:solidFill>
                          <a:latin typeface="+mn-lt"/>
                          <a:ea typeface="+mn-ea"/>
                          <a:cs typeface="+mn-cs"/>
                        </a:rPr>
                        <a:t>quali</a:t>
                      </a:r>
                      <a:r>
                        <a:rPr lang="en-US" sz="1400" b="1" kern="1200" dirty="0" smtClean="0">
                          <a:solidFill>
                            <a:schemeClr val="dk1"/>
                          </a:solidFill>
                          <a:latin typeface="+mn-lt"/>
                          <a:ea typeface="+mn-ea"/>
                          <a:cs typeface="+mn-cs"/>
                        </a:rPr>
                        <a:t> </a:t>
                      </a:r>
                      <a:r>
                        <a:rPr lang="en-US" sz="1400" b="1" kern="1200" dirty="0" err="1" smtClean="0">
                          <a:solidFill>
                            <a:schemeClr val="dk1"/>
                          </a:solidFill>
                          <a:latin typeface="+mn-lt"/>
                          <a:ea typeface="+mn-ea"/>
                          <a:cs typeface="+mn-cs"/>
                        </a:rPr>
                        <a:t>dati</a:t>
                      </a:r>
                      <a:r>
                        <a:rPr lang="en-US" sz="1400" b="1" kern="1200" dirty="0" smtClean="0">
                          <a:solidFill>
                            <a:schemeClr val="dk1"/>
                          </a:solidFill>
                          <a:latin typeface="+mn-lt"/>
                          <a:ea typeface="+mn-ea"/>
                          <a:cs typeface="+mn-cs"/>
                        </a:rPr>
                        <a:t> la “</a:t>
                      </a:r>
                      <a:r>
                        <a:rPr lang="en-US" sz="1400" b="1" kern="1200" dirty="0" err="1" smtClean="0">
                          <a:solidFill>
                            <a:schemeClr val="dk1"/>
                          </a:solidFill>
                          <a:latin typeface="+mn-lt"/>
                          <a:ea typeface="+mn-ea"/>
                          <a:cs typeface="+mn-cs"/>
                        </a:rPr>
                        <a:t>cosa</a:t>
                      </a:r>
                      <a:r>
                        <a:rPr lang="en-US" sz="1400" b="1" kern="1200" dirty="0" smtClean="0">
                          <a:solidFill>
                            <a:schemeClr val="dk1"/>
                          </a:solidFill>
                          <a:latin typeface="+mn-lt"/>
                          <a:ea typeface="+mn-ea"/>
                          <a:cs typeface="+mn-cs"/>
                        </a:rPr>
                        <a:t>” </a:t>
                      </a:r>
                      <a:r>
                        <a:rPr lang="en-US" sz="1400" b="1" kern="1200" dirty="0" err="1" smtClean="0">
                          <a:solidFill>
                            <a:schemeClr val="dk1"/>
                          </a:solidFill>
                          <a:latin typeface="+mn-lt"/>
                          <a:ea typeface="+mn-ea"/>
                          <a:cs typeface="+mn-cs"/>
                        </a:rPr>
                        <a:t>scambia</a:t>
                      </a:r>
                      <a:r>
                        <a:rPr lang="en-US" sz="1400" b="1" kern="1200" dirty="0" smtClean="0">
                          <a:solidFill>
                            <a:schemeClr val="dk1"/>
                          </a:solidFill>
                          <a:latin typeface="+mn-lt"/>
                          <a:ea typeface="+mn-ea"/>
                          <a:cs typeface="+mn-cs"/>
                        </a:rPr>
                        <a:t>, con chi e </a:t>
                      </a:r>
                      <a:r>
                        <a:rPr lang="en-US" sz="1400" b="1" kern="1200" dirty="0" err="1" smtClean="0">
                          <a:solidFill>
                            <a:schemeClr val="dk1"/>
                          </a:solidFill>
                          <a:latin typeface="+mn-lt"/>
                          <a:ea typeface="+mn-ea"/>
                          <a:cs typeface="+mn-cs"/>
                        </a:rPr>
                        <a:t>perché</a:t>
                      </a:r>
                      <a:endParaRPr lang="it-IT" sz="1400" b="1" kern="1200" dirty="0" smtClean="0">
                        <a:solidFill>
                          <a:schemeClr val="dk1"/>
                        </a:solidFill>
                        <a:latin typeface="+mn-lt"/>
                        <a:ea typeface="+mn-ea"/>
                        <a:cs typeface="+mn-cs"/>
                      </a:endParaRPr>
                    </a:p>
                    <a:p>
                      <a:endParaRPr lang="it-IT" sz="1400" dirty="0"/>
                    </a:p>
                  </a:txBody>
                  <a:tcPr/>
                </a:tc>
                <a:extLst>
                  <a:ext uri="{0D108BD9-81ED-4DB2-BD59-A6C34878D82A}">
                    <a16:rowId xmlns:a16="http://schemas.microsoft.com/office/drawing/2014/main" val="3841622367"/>
                  </a:ext>
                </a:extLst>
              </a:tr>
              <a:tr h="370840">
                <a:tc>
                  <a:txBody>
                    <a:bodyPr/>
                    <a:lstStyle/>
                    <a:p>
                      <a:r>
                        <a:rPr lang="it-IT" sz="1400" dirty="0" smtClean="0"/>
                        <a:t>L’azienda è il responsabile ultimo del trattamento dati</a:t>
                      </a:r>
                      <a:r>
                        <a:rPr lang="it-IT" sz="1400" baseline="0" dirty="0" smtClean="0"/>
                        <a:t>.</a:t>
                      </a:r>
                      <a:endParaRPr lang="it-IT" sz="1400" dirty="0"/>
                    </a:p>
                  </a:txBody>
                  <a:tcPr/>
                </a:tc>
                <a:tc>
                  <a:txBody>
                    <a:bodyPr/>
                    <a:lstStyle/>
                    <a:p>
                      <a:r>
                        <a:rPr lang="en-US" sz="1400" kern="1200" dirty="0" err="1" smtClean="0">
                          <a:effectLst/>
                        </a:rPr>
                        <a:t>Bisogna</a:t>
                      </a:r>
                      <a:r>
                        <a:rPr lang="en-US" sz="1400" kern="1200" dirty="0" smtClean="0">
                          <a:effectLst/>
                        </a:rPr>
                        <a:t> </a:t>
                      </a:r>
                      <a:r>
                        <a:rPr lang="en-US" sz="1400" kern="1200" dirty="0" err="1" smtClean="0">
                          <a:effectLst/>
                        </a:rPr>
                        <a:t>leggere</a:t>
                      </a:r>
                      <a:r>
                        <a:rPr lang="en-US" sz="1400" kern="1200" dirty="0" smtClean="0">
                          <a:effectLst/>
                        </a:rPr>
                        <a:t> e </a:t>
                      </a:r>
                      <a:r>
                        <a:rPr lang="en-US" sz="1400" kern="1200" dirty="0" err="1" smtClean="0">
                          <a:effectLst/>
                        </a:rPr>
                        <a:t>capire</a:t>
                      </a:r>
                      <a:r>
                        <a:rPr lang="en-US" sz="1400" kern="1200" dirty="0" smtClean="0">
                          <a:effectLst/>
                        </a:rPr>
                        <a:t> </a:t>
                      </a:r>
                      <a:r>
                        <a:rPr lang="en-US" sz="1400" kern="1200" dirty="0" err="1" smtClean="0">
                          <a:effectLst/>
                        </a:rPr>
                        <a:t>i</a:t>
                      </a:r>
                      <a:r>
                        <a:rPr lang="en-US" sz="1400" kern="1200" dirty="0" smtClean="0">
                          <a:effectLst/>
                        </a:rPr>
                        <a:t> “Termini del </a:t>
                      </a:r>
                      <a:r>
                        <a:rPr lang="en-US" sz="1400" kern="1200" dirty="0" err="1" smtClean="0">
                          <a:effectLst/>
                        </a:rPr>
                        <a:t>Servizio</a:t>
                      </a:r>
                      <a:r>
                        <a:rPr lang="en-US" sz="1400" kern="1200" dirty="0" smtClean="0">
                          <a:effectLst/>
                        </a:rPr>
                        <a:t>” e la “</a:t>
                      </a:r>
                      <a:r>
                        <a:rPr lang="en-US" sz="1400" kern="1200" dirty="0" err="1" smtClean="0">
                          <a:effectLst/>
                        </a:rPr>
                        <a:t>Politica</a:t>
                      </a:r>
                      <a:r>
                        <a:rPr lang="en-US" sz="1400" kern="1200" dirty="0" smtClean="0">
                          <a:effectLst/>
                        </a:rPr>
                        <a:t> </a:t>
                      </a:r>
                      <a:r>
                        <a:rPr lang="en-US" sz="1400" kern="1200" dirty="0" err="1" smtClean="0">
                          <a:effectLst/>
                        </a:rPr>
                        <a:t>sulla</a:t>
                      </a:r>
                      <a:r>
                        <a:rPr lang="en-US" sz="1400" kern="1200" dirty="0" smtClean="0">
                          <a:effectLst/>
                        </a:rPr>
                        <a:t> Privacy del </a:t>
                      </a:r>
                      <a:r>
                        <a:rPr lang="en-US" sz="1400" kern="1200" dirty="0" err="1" smtClean="0">
                          <a:effectLst/>
                        </a:rPr>
                        <a:t>produttore</a:t>
                      </a:r>
                      <a:r>
                        <a:rPr lang="en-US" sz="1400" kern="1200" dirty="0" smtClean="0">
                          <a:effectLst/>
                        </a:rPr>
                        <a:t> prima di </a:t>
                      </a:r>
                      <a:r>
                        <a:rPr lang="en-US" sz="1400" kern="1200" dirty="0" err="1" smtClean="0">
                          <a:effectLst/>
                        </a:rPr>
                        <a:t>acquisire</a:t>
                      </a:r>
                      <a:r>
                        <a:rPr lang="en-US" sz="1400" kern="1200" dirty="0" smtClean="0">
                          <a:effectLst/>
                        </a:rPr>
                        <a:t> la “</a:t>
                      </a:r>
                      <a:r>
                        <a:rPr lang="en-US" sz="1400" kern="1200" dirty="0" err="1" smtClean="0">
                          <a:effectLst/>
                        </a:rPr>
                        <a:t>cosa</a:t>
                      </a:r>
                      <a:r>
                        <a:rPr lang="en-US" sz="1400" kern="1200" dirty="0" smtClean="0">
                          <a:effectLst/>
                        </a:rPr>
                        <a:t>” e</a:t>
                      </a:r>
                      <a:r>
                        <a:rPr lang="en-US" sz="1400" kern="1200" baseline="0" dirty="0" smtClean="0">
                          <a:effectLst/>
                        </a:rPr>
                        <a:t> </a:t>
                      </a:r>
                      <a:r>
                        <a:rPr lang="en-US" sz="1400" kern="1200" dirty="0" err="1" smtClean="0">
                          <a:effectLst/>
                        </a:rPr>
                        <a:t>chiedere</a:t>
                      </a:r>
                      <a:r>
                        <a:rPr lang="en-US" sz="1400" kern="1200" dirty="0" smtClean="0">
                          <a:effectLst/>
                        </a:rPr>
                        <a:t> </a:t>
                      </a:r>
                      <a:r>
                        <a:rPr lang="en-US" sz="1400" kern="1200" dirty="0" err="1" smtClean="0">
                          <a:effectLst/>
                        </a:rPr>
                        <a:t>tutte</a:t>
                      </a:r>
                      <a:r>
                        <a:rPr lang="en-US" sz="1400" kern="1200" dirty="0" smtClean="0">
                          <a:effectLst/>
                        </a:rPr>
                        <a:t> le </a:t>
                      </a:r>
                      <a:r>
                        <a:rPr lang="en-US" sz="1400" kern="1200" dirty="0" err="1" smtClean="0">
                          <a:effectLst/>
                        </a:rPr>
                        <a:t>spiegazioni</a:t>
                      </a:r>
                      <a:r>
                        <a:rPr lang="en-US" sz="1400" kern="1200" dirty="0" smtClean="0">
                          <a:effectLst/>
                        </a:rPr>
                        <a:t> </a:t>
                      </a:r>
                      <a:r>
                        <a:rPr lang="en-US" sz="1400" kern="1200" dirty="0" err="1" smtClean="0">
                          <a:effectLst/>
                        </a:rPr>
                        <a:t>necessarie</a:t>
                      </a:r>
                      <a:r>
                        <a:rPr lang="en-US" sz="1400" kern="1200" dirty="0" smtClean="0">
                          <a:effectLst/>
                        </a:rPr>
                        <a:t>.</a:t>
                      </a:r>
                      <a:endParaRPr lang="it-IT" sz="1400" dirty="0"/>
                    </a:p>
                  </a:txBody>
                  <a:tcPr/>
                </a:tc>
                <a:extLst>
                  <a:ext uri="{0D108BD9-81ED-4DB2-BD59-A6C34878D82A}">
                    <a16:rowId xmlns:a16="http://schemas.microsoft.com/office/drawing/2014/main" val="1236251869"/>
                  </a:ext>
                </a:extLst>
              </a:tr>
              <a:tr h="1577071">
                <a:tc>
                  <a:txBody>
                    <a:bodyPr/>
                    <a:lstStyle/>
                    <a:p>
                      <a:r>
                        <a:rPr lang="en-US" sz="1400" kern="1200" dirty="0" smtClean="0">
                          <a:effectLst/>
                        </a:rPr>
                        <a:t>Non </a:t>
                      </a:r>
                      <a:r>
                        <a:rPr lang="en-US" sz="1400" kern="1200" dirty="0" err="1" smtClean="0">
                          <a:effectLst/>
                        </a:rPr>
                        <a:t>essere</a:t>
                      </a:r>
                      <a:r>
                        <a:rPr lang="en-US" sz="1400" kern="1200" dirty="0" smtClean="0">
                          <a:effectLst/>
                        </a:rPr>
                        <a:t> </a:t>
                      </a:r>
                      <a:r>
                        <a:rPr lang="en-US" sz="1400" kern="1200" dirty="0" err="1" smtClean="0">
                          <a:effectLst/>
                        </a:rPr>
                        <a:t>coscienti</a:t>
                      </a:r>
                      <a:r>
                        <a:rPr lang="en-US" sz="1400" kern="1200" dirty="0" smtClean="0">
                          <a:effectLst/>
                        </a:rPr>
                        <a:t> di </a:t>
                      </a:r>
                      <a:r>
                        <a:rPr lang="en-US" sz="1400" kern="1200" dirty="0" err="1" smtClean="0">
                          <a:effectLst/>
                        </a:rPr>
                        <a:t>quali</a:t>
                      </a:r>
                      <a:r>
                        <a:rPr lang="en-US" sz="1400" kern="1200" dirty="0" smtClean="0">
                          <a:effectLst/>
                        </a:rPr>
                        <a:t> </a:t>
                      </a:r>
                      <a:r>
                        <a:rPr lang="en-US" sz="1400" kern="1200" dirty="0" err="1" smtClean="0">
                          <a:effectLst/>
                        </a:rPr>
                        <a:t>dati</a:t>
                      </a:r>
                      <a:r>
                        <a:rPr lang="en-US" sz="1400" kern="1200" dirty="0" smtClean="0">
                          <a:effectLst/>
                        </a:rPr>
                        <a:t> le “</a:t>
                      </a:r>
                      <a:r>
                        <a:rPr lang="en-US" sz="1400" kern="1200" dirty="0" err="1" smtClean="0">
                          <a:effectLst/>
                        </a:rPr>
                        <a:t>cose</a:t>
                      </a:r>
                      <a:r>
                        <a:rPr lang="en-US" sz="1400" kern="1200" dirty="0" smtClean="0">
                          <a:effectLst/>
                        </a:rPr>
                        <a:t>” </a:t>
                      </a:r>
                      <a:r>
                        <a:rPr lang="en-US" sz="1400" kern="1200" dirty="0" err="1" smtClean="0">
                          <a:effectLst/>
                        </a:rPr>
                        <a:t>nella</a:t>
                      </a:r>
                      <a:r>
                        <a:rPr lang="en-US" sz="1400" kern="1200" dirty="0" smtClean="0">
                          <a:effectLst/>
                        </a:rPr>
                        <a:t> </a:t>
                      </a:r>
                      <a:r>
                        <a:rPr lang="en-US" sz="1400" kern="1200" dirty="0" err="1" smtClean="0">
                          <a:effectLst/>
                        </a:rPr>
                        <a:t>propria</a:t>
                      </a:r>
                      <a:r>
                        <a:rPr lang="en-US" sz="1400" kern="1200" dirty="0" smtClean="0">
                          <a:effectLst/>
                        </a:rPr>
                        <a:t> rete </a:t>
                      </a:r>
                      <a:r>
                        <a:rPr lang="en-US" sz="1400" kern="1200" dirty="0" err="1" smtClean="0">
                          <a:effectLst/>
                        </a:rPr>
                        <a:t>scambiano</a:t>
                      </a:r>
                      <a:r>
                        <a:rPr lang="en-US" sz="1400" kern="1200" dirty="0" smtClean="0">
                          <a:effectLst/>
                        </a:rPr>
                        <a:t>, con chi e per </a:t>
                      </a:r>
                      <a:r>
                        <a:rPr lang="en-US" sz="1400" kern="1200" dirty="0" err="1" smtClean="0">
                          <a:effectLst/>
                        </a:rPr>
                        <a:t>quali</a:t>
                      </a:r>
                      <a:r>
                        <a:rPr lang="en-US" sz="1400" kern="1200" dirty="0" smtClean="0">
                          <a:effectLst/>
                        </a:rPr>
                        <a:t> </a:t>
                      </a:r>
                      <a:r>
                        <a:rPr lang="en-US" sz="1400" kern="1200" dirty="0" err="1" smtClean="0">
                          <a:effectLst/>
                        </a:rPr>
                        <a:t>finalità</a:t>
                      </a:r>
                      <a:r>
                        <a:rPr lang="en-US" sz="1400" kern="1200" dirty="0" smtClean="0">
                          <a:effectLst/>
                        </a:rPr>
                        <a:t>,</a:t>
                      </a:r>
                      <a:r>
                        <a:rPr lang="en-US" sz="1400" kern="1200" baseline="0" dirty="0" smtClean="0">
                          <a:effectLst/>
                        </a:rPr>
                        <a:t> </a:t>
                      </a:r>
                      <a:r>
                        <a:rPr lang="en-US" sz="1400" kern="1200" dirty="0" smtClean="0">
                          <a:effectLst/>
                        </a:rPr>
                        <a:t>è </a:t>
                      </a:r>
                      <a:r>
                        <a:rPr lang="en-US" sz="1400" kern="1200" dirty="0" err="1" smtClean="0">
                          <a:effectLst/>
                        </a:rPr>
                        <a:t>un’aggravante</a:t>
                      </a:r>
                      <a:r>
                        <a:rPr lang="en-US" sz="1400" kern="1200" dirty="0" smtClean="0">
                          <a:effectLst/>
                        </a:rPr>
                        <a:t>.</a:t>
                      </a:r>
                      <a:endParaRPr lang="it-IT" sz="1400" dirty="0"/>
                    </a:p>
                  </a:txBody>
                  <a:tcPr/>
                </a:tc>
                <a:tc>
                  <a:txBody>
                    <a:bodyPr/>
                    <a:lstStyle/>
                    <a:p>
                      <a:r>
                        <a:rPr lang="en-US" sz="1400" kern="1200" dirty="0" err="1" smtClean="0">
                          <a:effectLst/>
                        </a:rPr>
                        <a:t>Conviene</a:t>
                      </a:r>
                      <a:r>
                        <a:rPr lang="en-US" sz="1400" kern="1200" dirty="0" smtClean="0">
                          <a:effectLst/>
                        </a:rPr>
                        <a:t> </a:t>
                      </a:r>
                      <a:r>
                        <a:rPr lang="en-US" sz="1400" kern="1200" dirty="0" err="1" smtClean="0">
                          <a:effectLst/>
                        </a:rPr>
                        <a:t>disabilitare</a:t>
                      </a:r>
                      <a:r>
                        <a:rPr lang="en-US" sz="1400" kern="1200" dirty="0" smtClean="0">
                          <a:effectLst/>
                        </a:rPr>
                        <a:t> la </a:t>
                      </a:r>
                      <a:r>
                        <a:rPr lang="en-US" sz="1400" kern="1200" dirty="0" err="1" smtClean="0">
                          <a:effectLst/>
                        </a:rPr>
                        <a:t>funzionalità</a:t>
                      </a:r>
                      <a:r>
                        <a:rPr lang="en-US" sz="1400" kern="1200" dirty="0" smtClean="0">
                          <a:effectLst/>
                        </a:rPr>
                        <a:t> di </a:t>
                      </a:r>
                      <a:r>
                        <a:rPr lang="en-US" sz="1400" kern="1200" dirty="0" err="1" smtClean="0">
                          <a:effectLst/>
                        </a:rPr>
                        <a:t>scambio</a:t>
                      </a:r>
                      <a:r>
                        <a:rPr lang="en-US" sz="1400" kern="1200" dirty="0" smtClean="0">
                          <a:effectLst/>
                        </a:rPr>
                        <a:t> di </a:t>
                      </a:r>
                      <a:r>
                        <a:rPr lang="en-US" sz="1400" kern="1200" dirty="0" err="1" smtClean="0">
                          <a:effectLst/>
                        </a:rPr>
                        <a:t>informazioni</a:t>
                      </a:r>
                      <a:r>
                        <a:rPr lang="en-US" sz="1400" kern="1200" dirty="0" smtClean="0">
                          <a:effectLst/>
                        </a:rPr>
                        <a:t> </a:t>
                      </a:r>
                      <a:r>
                        <a:rPr lang="en-US" sz="1400" kern="1200" dirty="0" err="1" smtClean="0">
                          <a:effectLst/>
                        </a:rPr>
                        <a:t>fra</a:t>
                      </a:r>
                      <a:r>
                        <a:rPr lang="en-US" sz="1400" kern="1200" dirty="0" smtClean="0">
                          <a:effectLst/>
                        </a:rPr>
                        <a:t> “</a:t>
                      </a:r>
                      <a:r>
                        <a:rPr lang="en-US" sz="1400" kern="1200" dirty="0" err="1" smtClean="0">
                          <a:effectLst/>
                        </a:rPr>
                        <a:t>cosa</a:t>
                      </a:r>
                      <a:r>
                        <a:rPr lang="en-US" sz="1400" kern="1200" dirty="0" smtClean="0">
                          <a:effectLst/>
                        </a:rPr>
                        <a:t>” e </a:t>
                      </a:r>
                      <a:r>
                        <a:rPr lang="en-US" sz="1400" kern="1200" dirty="0" err="1" smtClean="0">
                          <a:effectLst/>
                        </a:rPr>
                        <a:t>produttore</a:t>
                      </a:r>
                      <a:r>
                        <a:rPr lang="en-US" sz="1400" kern="1200" dirty="0" smtClean="0">
                          <a:effectLst/>
                        </a:rPr>
                        <a:t>. ma </a:t>
                      </a:r>
                      <a:r>
                        <a:rPr lang="en-US" sz="1400" kern="1200" dirty="0" err="1" smtClean="0">
                          <a:effectLst/>
                        </a:rPr>
                        <a:t>farlo</a:t>
                      </a:r>
                      <a:r>
                        <a:rPr lang="en-US" sz="1400" kern="1200" dirty="0" smtClean="0">
                          <a:effectLst/>
                        </a:rPr>
                        <a:t> </a:t>
                      </a:r>
                      <a:r>
                        <a:rPr lang="en-US" sz="1400" kern="1200" dirty="0" err="1" smtClean="0">
                          <a:effectLst/>
                        </a:rPr>
                        <a:t>implica</a:t>
                      </a:r>
                      <a:r>
                        <a:rPr lang="en-US" sz="1400" kern="1200" dirty="0" smtClean="0">
                          <a:effectLst/>
                        </a:rPr>
                        <a:t> </a:t>
                      </a:r>
                      <a:r>
                        <a:rPr lang="en-US" sz="1400" kern="1200" dirty="0" err="1" smtClean="0">
                          <a:effectLst/>
                        </a:rPr>
                        <a:t>perdere</a:t>
                      </a:r>
                      <a:r>
                        <a:rPr lang="en-US" sz="1400" kern="1200" dirty="0" smtClean="0">
                          <a:effectLst/>
                        </a:rPr>
                        <a:t> </a:t>
                      </a:r>
                      <a:r>
                        <a:rPr lang="en-US" sz="1400" kern="1200" dirty="0" err="1" smtClean="0">
                          <a:effectLst/>
                        </a:rPr>
                        <a:t>delle</a:t>
                      </a:r>
                      <a:r>
                        <a:rPr lang="en-US" sz="1400" kern="1200" dirty="0" smtClean="0">
                          <a:effectLst/>
                        </a:rPr>
                        <a:t> </a:t>
                      </a:r>
                      <a:r>
                        <a:rPr lang="en-US" sz="1400" kern="1200" dirty="0" err="1" smtClean="0">
                          <a:effectLst/>
                        </a:rPr>
                        <a:t>funzionalità</a:t>
                      </a:r>
                      <a:r>
                        <a:rPr lang="en-US" sz="1400" kern="1200" dirty="0" smtClean="0">
                          <a:effectLst/>
                        </a:rPr>
                        <a:t> </a:t>
                      </a:r>
                      <a:r>
                        <a:rPr lang="en-US" sz="1400" kern="1200" dirty="0" err="1" smtClean="0">
                          <a:effectLst/>
                        </a:rPr>
                        <a:t>importanti</a:t>
                      </a:r>
                      <a:r>
                        <a:rPr lang="en-US" sz="1400" kern="1200" dirty="0" smtClean="0">
                          <a:effectLst/>
                        </a:rPr>
                        <a:t> (per </a:t>
                      </a:r>
                      <a:r>
                        <a:rPr lang="en-US" sz="1400" kern="1200" dirty="0" err="1" smtClean="0">
                          <a:effectLst/>
                        </a:rPr>
                        <a:t>esempio</a:t>
                      </a:r>
                      <a:r>
                        <a:rPr lang="en-US" sz="1400" kern="1200" dirty="0" smtClean="0">
                          <a:effectLst/>
                        </a:rPr>
                        <a:t> </a:t>
                      </a:r>
                      <a:r>
                        <a:rPr lang="en-US" sz="1400" kern="1200" dirty="0" err="1" smtClean="0">
                          <a:effectLst/>
                        </a:rPr>
                        <a:t>l’aggiornamento</a:t>
                      </a:r>
                      <a:r>
                        <a:rPr lang="en-US" sz="1400" kern="1200" dirty="0" smtClean="0">
                          <a:effectLst/>
                        </a:rPr>
                        <a:t> del software) </a:t>
                      </a:r>
                      <a:r>
                        <a:rPr lang="en-US" sz="1400" kern="1200" dirty="0" err="1" smtClean="0">
                          <a:effectLst/>
                        </a:rPr>
                        <a:t>conviene</a:t>
                      </a:r>
                      <a:r>
                        <a:rPr lang="en-US" sz="1400" kern="1200" dirty="0" smtClean="0">
                          <a:effectLst/>
                        </a:rPr>
                        <a:t> </a:t>
                      </a:r>
                      <a:r>
                        <a:rPr lang="en-US" sz="1400" kern="1200" dirty="0" err="1" smtClean="0">
                          <a:effectLst/>
                        </a:rPr>
                        <a:t>cambiare</a:t>
                      </a:r>
                      <a:r>
                        <a:rPr lang="en-US" sz="1400" kern="1200" dirty="0" smtClean="0">
                          <a:effectLst/>
                        </a:rPr>
                        <a:t> </a:t>
                      </a:r>
                      <a:r>
                        <a:rPr lang="en-US" sz="1400" kern="1200" dirty="0" err="1" smtClean="0">
                          <a:effectLst/>
                        </a:rPr>
                        <a:t>produttore</a:t>
                      </a:r>
                      <a:r>
                        <a:rPr lang="en-US" sz="1400" kern="1200" dirty="0" smtClean="0">
                          <a:effectLst/>
                        </a:rPr>
                        <a:t>!</a:t>
                      </a:r>
                      <a:endParaRPr lang="it-IT" sz="1400" kern="1200" dirty="0" smtClean="0">
                        <a:solidFill>
                          <a:schemeClr val="dk1"/>
                        </a:solidFill>
                        <a:effectLst/>
                        <a:latin typeface="+mn-lt"/>
                        <a:ea typeface="+mn-ea"/>
                        <a:cs typeface="+mn-cs"/>
                      </a:endParaRPr>
                    </a:p>
                  </a:txBody>
                  <a:tcPr/>
                </a:tc>
                <a:extLst>
                  <a:ext uri="{0D108BD9-81ED-4DB2-BD59-A6C34878D82A}">
                    <a16:rowId xmlns:a16="http://schemas.microsoft.com/office/drawing/2014/main" val="367391910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err="1" smtClean="0">
                          <a:solidFill>
                            <a:schemeClr val="dk1"/>
                          </a:solidFill>
                          <a:latin typeface="+mn-lt"/>
                          <a:ea typeface="+mn-ea"/>
                          <a:cs typeface="+mn-cs"/>
                        </a:rPr>
                        <a:t>Affidabilità</a:t>
                      </a:r>
                      <a:endParaRPr lang="it-IT" sz="1400" b="1" kern="1200" dirty="0">
                        <a:solidFill>
                          <a:schemeClr val="dk1"/>
                        </a:solidFill>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err="1">
                          <a:solidFill>
                            <a:schemeClr val="dk1"/>
                          </a:solidFill>
                          <a:latin typeface="+mn-lt"/>
                          <a:ea typeface="+mn-ea"/>
                          <a:cs typeface="+mn-cs"/>
                        </a:rPr>
                        <a:t>Cura</a:t>
                      </a:r>
                      <a:r>
                        <a:rPr lang="en-US" sz="1400" b="1" kern="1200" dirty="0">
                          <a:solidFill>
                            <a:schemeClr val="dk1"/>
                          </a:solidFill>
                          <a:latin typeface="+mn-lt"/>
                          <a:ea typeface="+mn-ea"/>
                          <a:cs typeface="+mn-cs"/>
                        </a:rPr>
                        <a:t> </a:t>
                      </a:r>
                      <a:r>
                        <a:rPr lang="en-US" sz="1400" b="1" kern="1200" dirty="0" err="1">
                          <a:solidFill>
                            <a:schemeClr val="dk1"/>
                          </a:solidFill>
                          <a:latin typeface="+mn-lt"/>
                          <a:ea typeface="+mn-ea"/>
                          <a:cs typeface="+mn-cs"/>
                        </a:rPr>
                        <a:t>nel</a:t>
                      </a:r>
                      <a:r>
                        <a:rPr lang="en-US" sz="1400" b="1" kern="1200" dirty="0">
                          <a:solidFill>
                            <a:schemeClr val="dk1"/>
                          </a:solidFill>
                          <a:latin typeface="+mn-lt"/>
                          <a:ea typeface="+mn-ea"/>
                          <a:cs typeface="+mn-cs"/>
                        </a:rPr>
                        <a:t> </a:t>
                      </a:r>
                      <a:r>
                        <a:rPr lang="en-US" sz="1400" b="1" kern="1200" dirty="0" err="1">
                          <a:solidFill>
                            <a:schemeClr val="dk1"/>
                          </a:solidFill>
                          <a:latin typeface="+mn-lt"/>
                          <a:ea typeface="+mn-ea"/>
                          <a:cs typeface="+mn-cs"/>
                        </a:rPr>
                        <a:t>progetto</a:t>
                      </a:r>
                      <a:r>
                        <a:rPr lang="en-US" sz="1400" b="1" kern="1200" dirty="0">
                          <a:solidFill>
                            <a:schemeClr val="dk1"/>
                          </a:solidFill>
                          <a:latin typeface="+mn-lt"/>
                          <a:ea typeface="+mn-ea"/>
                          <a:cs typeface="+mn-cs"/>
                        </a:rPr>
                        <a:t> e </a:t>
                      </a:r>
                      <a:r>
                        <a:rPr lang="en-US" sz="1400" b="1" kern="1200" dirty="0" err="1">
                          <a:solidFill>
                            <a:schemeClr val="dk1"/>
                          </a:solidFill>
                          <a:latin typeface="+mn-lt"/>
                          <a:ea typeface="+mn-ea"/>
                          <a:cs typeface="+mn-cs"/>
                        </a:rPr>
                        <a:t>nella</a:t>
                      </a:r>
                      <a:r>
                        <a:rPr lang="en-US" sz="1400" b="1" kern="1200" dirty="0">
                          <a:solidFill>
                            <a:schemeClr val="dk1"/>
                          </a:solidFill>
                          <a:latin typeface="+mn-lt"/>
                          <a:ea typeface="+mn-ea"/>
                          <a:cs typeface="+mn-cs"/>
                        </a:rPr>
                        <a:t> </a:t>
                      </a:r>
                      <a:r>
                        <a:rPr lang="en-US" sz="1400" b="1" kern="1200" dirty="0" err="1">
                          <a:solidFill>
                            <a:schemeClr val="dk1"/>
                          </a:solidFill>
                          <a:latin typeface="+mn-lt"/>
                          <a:ea typeface="+mn-ea"/>
                          <a:cs typeface="+mn-cs"/>
                        </a:rPr>
                        <a:t>gestione</a:t>
                      </a:r>
                      <a:r>
                        <a:rPr lang="en-US" sz="1400" b="1" kern="1200" dirty="0">
                          <a:solidFill>
                            <a:schemeClr val="dk1"/>
                          </a:solidFill>
                          <a:latin typeface="+mn-lt"/>
                          <a:ea typeface="+mn-ea"/>
                          <a:cs typeface="+mn-cs"/>
                        </a:rPr>
                        <a:t> </a:t>
                      </a:r>
                      <a:r>
                        <a:rPr lang="en-US" sz="1400" b="1" kern="1200" dirty="0" err="1">
                          <a:solidFill>
                            <a:schemeClr val="dk1"/>
                          </a:solidFill>
                          <a:latin typeface="+mn-lt"/>
                          <a:ea typeface="+mn-ea"/>
                          <a:cs typeface="+mn-cs"/>
                        </a:rPr>
                        <a:t>della</a:t>
                      </a:r>
                      <a:r>
                        <a:rPr lang="en-US" sz="1400" b="1" kern="1200" dirty="0">
                          <a:solidFill>
                            <a:schemeClr val="dk1"/>
                          </a:solidFill>
                          <a:latin typeface="+mn-lt"/>
                          <a:ea typeface="+mn-ea"/>
                          <a:cs typeface="+mn-cs"/>
                        </a:rPr>
                        <a:t> rete </a:t>
                      </a:r>
                      <a:r>
                        <a:rPr lang="en-US" sz="1400" b="1" kern="1200" dirty="0" err="1">
                          <a:solidFill>
                            <a:schemeClr val="dk1"/>
                          </a:solidFill>
                          <a:latin typeface="+mn-lt"/>
                          <a:ea typeface="+mn-ea"/>
                          <a:cs typeface="+mn-cs"/>
                        </a:rPr>
                        <a:t>aziendale</a:t>
                      </a:r>
                      <a:endParaRPr lang="it-IT" sz="1400" b="1" kern="1200" dirty="0">
                        <a:solidFill>
                          <a:schemeClr val="dk1"/>
                        </a:solidFill>
                        <a:latin typeface="+mn-lt"/>
                        <a:ea typeface="+mn-ea"/>
                        <a:cs typeface="+mn-cs"/>
                      </a:endParaRPr>
                    </a:p>
                  </a:txBody>
                  <a:tcPr marL="0" marR="0" marT="0" marB="0"/>
                </a:tc>
                <a:extLst>
                  <a:ext uri="{0D108BD9-81ED-4DB2-BD59-A6C34878D82A}">
                    <a16:rowId xmlns:a16="http://schemas.microsoft.com/office/drawing/2014/main" val="3172573703"/>
                  </a:ext>
                </a:extLst>
              </a:tr>
              <a:tr h="370840">
                <a:tc>
                  <a:txBody>
                    <a:bodyPr/>
                    <a:lstStyle/>
                    <a:p>
                      <a:r>
                        <a:rPr lang="en-US" sz="1400" kern="1200" dirty="0" err="1" smtClean="0">
                          <a:effectLst/>
                        </a:rPr>
                        <a:t>Molti</a:t>
                      </a:r>
                      <a:r>
                        <a:rPr lang="en-US" sz="1400" kern="1200" dirty="0" smtClean="0">
                          <a:effectLst/>
                        </a:rPr>
                        <a:t> </a:t>
                      </a:r>
                      <a:r>
                        <a:rPr lang="en-US" sz="1400" kern="1200" dirty="0" err="1" smtClean="0">
                          <a:effectLst/>
                        </a:rPr>
                        <a:t>dei</a:t>
                      </a:r>
                      <a:r>
                        <a:rPr lang="en-US" sz="1400" kern="1200" dirty="0" smtClean="0">
                          <a:effectLst/>
                        </a:rPr>
                        <a:t> </a:t>
                      </a:r>
                      <a:r>
                        <a:rPr lang="en-US" sz="1400" kern="1200" dirty="0" err="1" smtClean="0">
                          <a:effectLst/>
                        </a:rPr>
                        <a:t>dati</a:t>
                      </a:r>
                      <a:r>
                        <a:rPr lang="en-US" sz="1400" kern="1200" dirty="0" smtClean="0">
                          <a:effectLst/>
                        </a:rPr>
                        <a:t> </a:t>
                      </a:r>
                      <a:r>
                        <a:rPr lang="en-US" sz="1400" kern="1200" dirty="0" err="1" smtClean="0">
                          <a:effectLst/>
                        </a:rPr>
                        <a:t>che</a:t>
                      </a:r>
                      <a:r>
                        <a:rPr lang="en-US" sz="1400" kern="1200" dirty="0" smtClean="0">
                          <a:effectLst/>
                        </a:rPr>
                        <a:t> </a:t>
                      </a:r>
                      <a:r>
                        <a:rPr lang="en-US" sz="1400" kern="1200" dirty="0" err="1" smtClean="0">
                          <a:effectLst/>
                        </a:rPr>
                        <a:t>legittimamente</a:t>
                      </a:r>
                      <a:r>
                        <a:rPr lang="en-US" sz="1400" kern="1200" dirty="0" smtClean="0">
                          <a:effectLst/>
                        </a:rPr>
                        <a:t> le “</a:t>
                      </a:r>
                      <a:r>
                        <a:rPr lang="en-US" sz="1400" kern="1200" dirty="0" err="1" smtClean="0">
                          <a:effectLst/>
                        </a:rPr>
                        <a:t>cose</a:t>
                      </a:r>
                      <a:r>
                        <a:rPr lang="en-US" sz="1400" kern="1200" dirty="0" smtClean="0">
                          <a:effectLst/>
                        </a:rPr>
                        <a:t>” </a:t>
                      </a:r>
                      <a:r>
                        <a:rPr lang="en-US" sz="1400" kern="1200" dirty="0" err="1" smtClean="0">
                          <a:effectLst/>
                        </a:rPr>
                        <a:t>trasmettono</a:t>
                      </a:r>
                      <a:r>
                        <a:rPr lang="en-US" sz="1400" kern="1200" dirty="0" smtClean="0">
                          <a:effectLst/>
                        </a:rPr>
                        <a:t> </a:t>
                      </a:r>
                      <a:r>
                        <a:rPr lang="en-US" sz="1400" kern="1200" dirty="0" err="1" smtClean="0">
                          <a:effectLst/>
                        </a:rPr>
                        <a:t>hanno</a:t>
                      </a:r>
                      <a:r>
                        <a:rPr lang="en-US" sz="1400" kern="1200" dirty="0" smtClean="0">
                          <a:effectLst/>
                        </a:rPr>
                        <a:t> </a:t>
                      </a:r>
                      <a:r>
                        <a:rPr lang="en-US" sz="1400" kern="1200" dirty="0" err="1" smtClean="0">
                          <a:effectLst/>
                        </a:rPr>
                        <a:t>scopi</a:t>
                      </a:r>
                      <a:r>
                        <a:rPr lang="en-US" sz="1400" kern="1200" dirty="0" smtClean="0">
                          <a:effectLst/>
                        </a:rPr>
                        <a:t> </a:t>
                      </a:r>
                      <a:r>
                        <a:rPr lang="en-US" sz="1400" kern="1200" dirty="0" err="1" smtClean="0">
                          <a:effectLst/>
                        </a:rPr>
                        <a:t>importanti</a:t>
                      </a:r>
                      <a:r>
                        <a:rPr lang="en-US" sz="1400" kern="1200" dirty="0" smtClean="0">
                          <a:effectLst/>
                        </a:rPr>
                        <a:t> o </a:t>
                      </a:r>
                      <a:r>
                        <a:rPr lang="en-US" sz="1400" kern="1200" dirty="0" err="1" smtClean="0">
                          <a:effectLst/>
                        </a:rPr>
                        <a:t>addirittura</a:t>
                      </a:r>
                      <a:r>
                        <a:rPr lang="en-US" sz="1400" kern="1200" dirty="0" smtClean="0">
                          <a:effectLst/>
                        </a:rPr>
                        <a:t> </a:t>
                      </a:r>
                      <a:r>
                        <a:rPr lang="en-US" sz="1400" kern="1200" dirty="0" err="1" smtClean="0">
                          <a:effectLst/>
                        </a:rPr>
                        <a:t>vitali</a:t>
                      </a:r>
                      <a:r>
                        <a:rPr lang="en-US" sz="1400" kern="1200" baseline="0" dirty="0" smtClean="0">
                          <a:effectLst/>
                        </a:rPr>
                        <a:t> (</a:t>
                      </a:r>
                      <a:r>
                        <a:rPr lang="en-US" sz="1400" kern="1200" baseline="0" dirty="0" err="1" smtClean="0">
                          <a:effectLst/>
                        </a:rPr>
                        <a:t>es</a:t>
                      </a:r>
                      <a:r>
                        <a:rPr lang="en-US" sz="1400" kern="1200" baseline="0" dirty="0" smtClean="0">
                          <a:effectLst/>
                        </a:rPr>
                        <a:t>. </a:t>
                      </a:r>
                      <a:r>
                        <a:rPr lang="en-US" sz="1400" kern="1200" baseline="0" dirty="0" err="1" smtClean="0">
                          <a:effectLst/>
                        </a:rPr>
                        <a:t>sensori</a:t>
                      </a:r>
                      <a:r>
                        <a:rPr lang="en-US" sz="1400" kern="1200" baseline="0" dirty="0" smtClean="0">
                          <a:effectLst/>
                        </a:rPr>
                        <a:t> di </a:t>
                      </a:r>
                      <a:r>
                        <a:rPr lang="en-US" sz="1400" kern="1200" baseline="0" dirty="0" err="1" smtClean="0">
                          <a:effectLst/>
                        </a:rPr>
                        <a:t>fumo</a:t>
                      </a:r>
                      <a:r>
                        <a:rPr lang="en-US" sz="1400" kern="1200" baseline="0" dirty="0" smtClean="0">
                          <a:effectLst/>
                        </a:rPr>
                        <a:t>, </a:t>
                      </a:r>
                      <a:r>
                        <a:rPr lang="en-US" sz="1400" kern="1200" baseline="0" dirty="0" err="1" smtClean="0">
                          <a:effectLst/>
                        </a:rPr>
                        <a:t>gps</a:t>
                      </a:r>
                      <a:r>
                        <a:rPr lang="en-US" sz="1400" kern="1200" baseline="0" dirty="0" smtClean="0">
                          <a:effectLst/>
                        </a:rPr>
                        <a:t>, pacemaker)</a:t>
                      </a:r>
                      <a:endParaRPr lang="en-US" sz="1400" kern="1200" baseline="0" dirty="0" smtClean="0">
                        <a:solidFill>
                          <a:schemeClr val="dk1"/>
                        </a:solidFill>
                        <a:effectLst/>
                        <a:latin typeface="+mn-lt"/>
                        <a:ea typeface="+mn-ea"/>
                        <a:cs typeface="+mn-cs"/>
                      </a:endParaRPr>
                    </a:p>
                  </a:txBody>
                  <a:tcPr/>
                </a:tc>
                <a:tc>
                  <a:txBody>
                    <a:bodyPr/>
                    <a:lstStyle/>
                    <a:p>
                      <a:r>
                        <a:rPr lang="en-US" sz="1400" kern="1200" dirty="0" smtClean="0">
                          <a:effectLst/>
                        </a:rPr>
                        <a:t>Rete </a:t>
                      </a:r>
                      <a:r>
                        <a:rPr lang="en-US" sz="1400" kern="1200" dirty="0" err="1" smtClean="0">
                          <a:effectLst/>
                        </a:rPr>
                        <a:t>aziendale</a:t>
                      </a:r>
                      <a:r>
                        <a:rPr lang="en-US" sz="1400" kern="1200" dirty="0" smtClean="0">
                          <a:effectLst/>
                        </a:rPr>
                        <a:t> e </a:t>
                      </a:r>
                      <a:r>
                        <a:rPr lang="en-US" sz="1400" kern="1200" dirty="0" err="1" smtClean="0">
                          <a:effectLst/>
                        </a:rPr>
                        <a:t>sua</a:t>
                      </a:r>
                      <a:r>
                        <a:rPr lang="en-US" sz="1400" kern="1200" baseline="0" dirty="0" smtClean="0">
                          <a:effectLst/>
                        </a:rPr>
                        <a:t> </a:t>
                      </a:r>
                      <a:r>
                        <a:rPr lang="en-US" sz="1400" kern="1200" dirty="0" err="1" smtClean="0">
                          <a:effectLst/>
                        </a:rPr>
                        <a:t>interconnessione</a:t>
                      </a:r>
                      <a:r>
                        <a:rPr lang="en-US" sz="1400" kern="1200" dirty="0" smtClean="0">
                          <a:effectLst/>
                        </a:rPr>
                        <a:t> </a:t>
                      </a:r>
                      <a:r>
                        <a:rPr lang="en-US" sz="1400" kern="1200" dirty="0" err="1" smtClean="0">
                          <a:effectLst/>
                        </a:rPr>
                        <a:t>devono</a:t>
                      </a:r>
                      <a:r>
                        <a:rPr lang="en-US" sz="1400" kern="1200" dirty="0" smtClean="0">
                          <a:effectLst/>
                        </a:rPr>
                        <a:t> </a:t>
                      </a:r>
                      <a:r>
                        <a:rPr lang="en-US" sz="1400" kern="1200" dirty="0" err="1" smtClean="0">
                          <a:effectLst/>
                        </a:rPr>
                        <a:t>essere</a:t>
                      </a:r>
                      <a:r>
                        <a:rPr lang="en-US" sz="1400" kern="1200" dirty="0" smtClean="0">
                          <a:effectLst/>
                        </a:rPr>
                        <a:t> </a:t>
                      </a:r>
                      <a:r>
                        <a:rPr lang="en-US" sz="1400" kern="1200" dirty="0" err="1" smtClean="0">
                          <a:effectLst/>
                        </a:rPr>
                        <a:t>progettate</a:t>
                      </a:r>
                      <a:r>
                        <a:rPr lang="en-US" sz="1400" kern="1200" dirty="0" smtClean="0">
                          <a:effectLst/>
                        </a:rPr>
                        <a:t> e </a:t>
                      </a:r>
                      <a:r>
                        <a:rPr lang="en-US" sz="1400" kern="1200" dirty="0" err="1" smtClean="0">
                          <a:effectLst/>
                        </a:rPr>
                        <a:t>gestite</a:t>
                      </a:r>
                      <a:r>
                        <a:rPr lang="en-US" sz="1400" kern="1200" dirty="0" smtClean="0">
                          <a:effectLst/>
                        </a:rPr>
                        <a:t> con </a:t>
                      </a:r>
                      <a:r>
                        <a:rPr lang="en-US" sz="1400" kern="1200" dirty="0" err="1" smtClean="0">
                          <a:effectLst/>
                        </a:rPr>
                        <a:t>cura</a:t>
                      </a:r>
                      <a:r>
                        <a:rPr lang="en-US" sz="1400" kern="1200" dirty="0" smtClean="0">
                          <a:effectLst/>
                        </a:rPr>
                        <a:t>.</a:t>
                      </a:r>
                      <a:endParaRPr lang="it-IT" sz="1400" b="1" i="1" kern="1200" dirty="0">
                        <a:solidFill>
                          <a:schemeClr val="dk1"/>
                        </a:solidFill>
                        <a:effectLst/>
                        <a:latin typeface="+mn-lt"/>
                        <a:ea typeface="+mn-ea"/>
                        <a:cs typeface="+mn-cs"/>
                      </a:endParaRPr>
                    </a:p>
                  </a:txBody>
                  <a:tcPr/>
                </a:tc>
                <a:extLst>
                  <a:ext uri="{0D108BD9-81ED-4DB2-BD59-A6C34878D82A}">
                    <a16:rowId xmlns:a16="http://schemas.microsoft.com/office/drawing/2014/main" val="231889937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dk1"/>
                          </a:solidFill>
                          <a:latin typeface="+mn-lt"/>
                          <a:ea typeface="+mn-ea"/>
                          <a:cs typeface="+mn-cs"/>
                        </a:rPr>
                        <a:t>Da </a:t>
                      </a:r>
                      <a:r>
                        <a:rPr lang="en-US" sz="1400" b="1" kern="1200" dirty="0" err="1" smtClean="0">
                          <a:solidFill>
                            <a:schemeClr val="dk1"/>
                          </a:solidFill>
                          <a:latin typeface="+mn-lt"/>
                          <a:ea typeface="+mn-ea"/>
                          <a:cs typeface="+mn-cs"/>
                        </a:rPr>
                        <a:t>pochi</a:t>
                      </a:r>
                      <a:r>
                        <a:rPr lang="en-US" sz="1400" b="1" kern="1200" dirty="0" smtClean="0">
                          <a:solidFill>
                            <a:schemeClr val="dk1"/>
                          </a:solidFill>
                          <a:latin typeface="+mn-lt"/>
                          <a:ea typeface="+mn-ea"/>
                          <a:cs typeface="+mn-cs"/>
                        </a:rPr>
                        <a:t> </a:t>
                      </a:r>
                      <a:r>
                        <a:rPr lang="en-US" sz="1400" b="1" kern="1200" dirty="0" err="1" smtClean="0">
                          <a:solidFill>
                            <a:schemeClr val="dk1"/>
                          </a:solidFill>
                          <a:latin typeface="+mn-lt"/>
                          <a:ea typeface="+mn-ea"/>
                          <a:cs typeface="+mn-cs"/>
                        </a:rPr>
                        <a:t>dati</a:t>
                      </a:r>
                      <a:r>
                        <a:rPr lang="en-US" sz="1400" b="1" kern="1200" dirty="0" smtClean="0">
                          <a:solidFill>
                            <a:schemeClr val="dk1"/>
                          </a:solidFill>
                          <a:latin typeface="+mn-lt"/>
                          <a:ea typeface="+mn-ea"/>
                          <a:cs typeface="+mn-cs"/>
                        </a:rPr>
                        <a:t> a </a:t>
                      </a:r>
                      <a:r>
                        <a:rPr lang="en-US" sz="1400" b="1" kern="1200" dirty="0" err="1" smtClean="0">
                          <a:solidFill>
                            <a:schemeClr val="dk1"/>
                          </a:solidFill>
                          <a:latin typeface="+mn-lt"/>
                          <a:ea typeface="+mn-ea"/>
                          <a:cs typeface="+mn-cs"/>
                        </a:rPr>
                        <a:t>tanti</a:t>
                      </a:r>
                      <a:r>
                        <a:rPr lang="en-US" sz="1400" b="1" kern="1200" dirty="0" smtClean="0">
                          <a:solidFill>
                            <a:schemeClr val="dk1"/>
                          </a:solidFill>
                          <a:latin typeface="+mn-lt"/>
                          <a:ea typeface="+mn-ea"/>
                          <a:cs typeface="+mn-cs"/>
                        </a:rPr>
                        <a:t> </a:t>
                      </a:r>
                      <a:r>
                        <a:rPr lang="en-US" sz="1400" b="1" kern="1200" dirty="0" err="1" smtClean="0">
                          <a:solidFill>
                            <a:schemeClr val="dk1"/>
                          </a:solidFill>
                          <a:latin typeface="+mn-lt"/>
                          <a:ea typeface="+mn-ea"/>
                          <a:cs typeface="+mn-cs"/>
                        </a:rPr>
                        <a:t>dati</a:t>
                      </a:r>
                      <a:r>
                        <a:rPr lang="en-US" sz="1400" b="1" kern="1200" dirty="0" smtClean="0">
                          <a:solidFill>
                            <a:schemeClr val="dk1"/>
                          </a:solidFill>
                          <a:latin typeface="+mn-lt"/>
                          <a:ea typeface="+mn-ea"/>
                          <a:cs typeface="+mn-cs"/>
                        </a:rPr>
                        <a:t> (Big Data)</a:t>
                      </a:r>
                      <a:endParaRPr lang="it-IT" sz="1400" b="1" kern="1200" dirty="0">
                        <a:solidFill>
                          <a:schemeClr val="dk1"/>
                        </a:solidFill>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400" b="1" kern="1200" dirty="0" smtClean="0">
                          <a:solidFill>
                            <a:schemeClr val="dk1"/>
                          </a:solidFill>
                          <a:latin typeface="+mn-lt"/>
                          <a:ea typeface="+mn-ea"/>
                          <a:cs typeface="+mn-cs"/>
                        </a:rPr>
                        <a:t>Valutazione del rischio</a:t>
                      </a:r>
                      <a:endParaRPr lang="it-IT" sz="1400" b="1" kern="1200" dirty="0">
                        <a:solidFill>
                          <a:schemeClr val="dk1"/>
                        </a:solidFill>
                        <a:latin typeface="+mn-lt"/>
                        <a:ea typeface="+mn-ea"/>
                        <a:cs typeface="+mn-cs"/>
                      </a:endParaRPr>
                    </a:p>
                  </a:txBody>
                  <a:tcPr/>
                </a:tc>
                <a:extLst>
                  <a:ext uri="{0D108BD9-81ED-4DB2-BD59-A6C34878D82A}">
                    <a16:rowId xmlns:a16="http://schemas.microsoft.com/office/drawing/2014/main" val="1608515546"/>
                  </a:ext>
                </a:extLst>
              </a:tr>
              <a:tr h="370840">
                <a:tc>
                  <a:txBody>
                    <a:bodyPr/>
                    <a:lstStyle/>
                    <a:p>
                      <a:r>
                        <a:rPr lang="en-US" sz="1400" kern="1200" dirty="0" smtClean="0">
                          <a:effectLst/>
                        </a:rPr>
                        <a:t>Le “</a:t>
                      </a:r>
                      <a:r>
                        <a:rPr lang="en-US" sz="1400" kern="1200" dirty="0" err="1" smtClean="0">
                          <a:effectLst/>
                        </a:rPr>
                        <a:t>cose</a:t>
                      </a:r>
                      <a:r>
                        <a:rPr lang="en-US" sz="1400" kern="1200" dirty="0" smtClean="0">
                          <a:effectLst/>
                        </a:rPr>
                        <a:t>” </a:t>
                      </a:r>
                      <a:r>
                        <a:rPr lang="en-US" sz="1400" kern="1200" dirty="0" err="1" smtClean="0">
                          <a:effectLst/>
                        </a:rPr>
                        <a:t>della</a:t>
                      </a:r>
                      <a:r>
                        <a:rPr lang="en-US" sz="1400" kern="1200" dirty="0" smtClean="0">
                          <a:effectLst/>
                        </a:rPr>
                        <a:t> </a:t>
                      </a:r>
                      <a:r>
                        <a:rPr lang="en-US" sz="1400" kern="1200" dirty="0" err="1" smtClean="0">
                          <a:effectLst/>
                        </a:rPr>
                        <a:t>IoT</a:t>
                      </a:r>
                      <a:r>
                        <a:rPr lang="en-US" sz="1400" kern="1200" dirty="0" smtClean="0">
                          <a:effectLst/>
                        </a:rPr>
                        <a:t> </a:t>
                      </a:r>
                      <a:r>
                        <a:rPr lang="en-US" sz="1400" kern="1200" dirty="0" err="1" smtClean="0">
                          <a:effectLst/>
                        </a:rPr>
                        <a:t>generano</a:t>
                      </a:r>
                      <a:r>
                        <a:rPr lang="en-US" sz="1400" kern="1200" dirty="0" smtClean="0">
                          <a:effectLst/>
                        </a:rPr>
                        <a:t>:</a:t>
                      </a:r>
                      <a:endParaRPr lang="it-IT" sz="1400" kern="1200" dirty="0" smtClean="0">
                        <a:effectLst/>
                      </a:endParaRPr>
                    </a:p>
                    <a:p>
                      <a:pPr lvl="0"/>
                      <a:r>
                        <a:rPr lang="en-US" sz="1400" kern="1200" dirty="0" err="1" smtClean="0">
                          <a:effectLst/>
                        </a:rPr>
                        <a:t>singolarmente</a:t>
                      </a:r>
                      <a:r>
                        <a:rPr lang="en-US" sz="1400" kern="1200" dirty="0" smtClean="0">
                          <a:effectLst/>
                        </a:rPr>
                        <a:t> un </a:t>
                      </a:r>
                      <a:r>
                        <a:rPr lang="en-US" sz="1400" kern="1200" dirty="0" err="1" smtClean="0">
                          <a:effectLst/>
                        </a:rPr>
                        <a:t>flusso</a:t>
                      </a:r>
                      <a:r>
                        <a:rPr lang="en-US" sz="1400" kern="1200" baseline="0" dirty="0" smtClean="0">
                          <a:effectLst/>
                        </a:rPr>
                        <a:t> </a:t>
                      </a:r>
                      <a:r>
                        <a:rPr lang="en-US" sz="1400" kern="1200" dirty="0" err="1" smtClean="0">
                          <a:effectLst/>
                        </a:rPr>
                        <a:t>costante</a:t>
                      </a:r>
                      <a:r>
                        <a:rPr lang="en-US" sz="1400" kern="1200" dirty="0" smtClean="0">
                          <a:effectLst/>
                        </a:rPr>
                        <a:t> di </a:t>
                      </a:r>
                      <a:r>
                        <a:rPr lang="en-US" sz="1400" kern="1200" dirty="0" err="1" smtClean="0">
                          <a:effectLst/>
                        </a:rPr>
                        <a:t>pochi</a:t>
                      </a:r>
                      <a:r>
                        <a:rPr lang="en-US" sz="1400" kern="1200" dirty="0" smtClean="0">
                          <a:effectLst/>
                        </a:rPr>
                        <a:t> </a:t>
                      </a:r>
                      <a:r>
                        <a:rPr lang="en-US" sz="1400" kern="1200" dirty="0" err="1" smtClean="0">
                          <a:effectLst/>
                        </a:rPr>
                        <a:t>dati</a:t>
                      </a:r>
                      <a:r>
                        <a:rPr lang="en-US" sz="1400" kern="1200" dirty="0" smtClean="0">
                          <a:effectLst/>
                        </a:rPr>
                        <a:t> (small data),</a:t>
                      </a:r>
                      <a:endParaRPr lang="it-IT" sz="1400" kern="1200" dirty="0" smtClean="0">
                        <a:effectLst/>
                      </a:endParaRPr>
                    </a:p>
                    <a:p>
                      <a:r>
                        <a:rPr lang="en-US" sz="1400" kern="1200" dirty="0" err="1" smtClean="0">
                          <a:effectLst/>
                        </a:rPr>
                        <a:t>che</a:t>
                      </a:r>
                      <a:r>
                        <a:rPr lang="en-US" sz="1400" kern="1200" dirty="0" smtClean="0">
                          <a:effectLst/>
                        </a:rPr>
                        <a:t> </a:t>
                      </a:r>
                      <a:r>
                        <a:rPr lang="en-US" sz="1400" kern="1200" dirty="0" err="1" smtClean="0">
                          <a:effectLst/>
                        </a:rPr>
                        <a:t>alimentano</a:t>
                      </a:r>
                      <a:r>
                        <a:rPr lang="en-US" sz="1400" kern="1200" dirty="0" smtClean="0">
                          <a:effectLst/>
                        </a:rPr>
                        <a:t> I big data.</a:t>
                      </a:r>
                      <a:endParaRPr lang="it-IT" sz="1400" dirty="0"/>
                    </a:p>
                  </a:txBody>
                  <a:tcPr/>
                </a:tc>
                <a:tc>
                  <a:txBody>
                    <a:bodyPr/>
                    <a:lstStyle/>
                    <a:p>
                      <a:r>
                        <a:rPr lang="en-US" sz="1400" kern="1200" dirty="0" err="1" smtClean="0">
                          <a:effectLst/>
                        </a:rPr>
                        <a:t>Bisogna</a:t>
                      </a:r>
                      <a:r>
                        <a:rPr lang="en-US" sz="1400" kern="1200" dirty="0" smtClean="0">
                          <a:effectLst/>
                        </a:rPr>
                        <a:t> </a:t>
                      </a:r>
                      <a:r>
                        <a:rPr lang="en-US" sz="1400" kern="1200" dirty="0" err="1" smtClean="0">
                          <a:effectLst/>
                        </a:rPr>
                        <a:t>valutare</a:t>
                      </a:r>
                      <a:r>
                        <a:rPr lang="en-US" sz="1400" kern="1200" dirty="0" smtClean="0">
                          <a:effectLst/>
                        </a:rPr>
                        <a:t> </a:t>
                      </a:r>
                      <a:r>
                        <a:rPr lang="en-US" sz="1400" kern="1200" dirty="0" err="1" smtClean="0">
                          <a:effectLst/>
                        </a:rPr>
                        <a:t>il</a:t>
                      </a:r>
                      <a:r>
                        <a:rPr lang="en-US" sz="1400" kern="1200" dirty="0" smtClean="0">
                          <a:effectLst/>
                        </a:rPr>
                        <a:t> </a:t>
                      </a:r>
                      <a:r>
                        <a:rPr lang="en-US" sz="1400" kern="1200" dirty="0" err="1" smtClean="0">
                          <a:effectLst/>
                        </a:rPr>
                        <a:t>beneficio</a:t>
                      </a:r>
                      <a:r>
                        <a:rPr lang="en-US" sz="1400" kern="1200" dirty="0" smtClean="0">
                          <a:effectLst/>
                        </a:rPr>
                        <a:t> di </a:t>
                      </a:r>
                      <a:r>
                        <a:rPr lang="en-US" sz="1400" kern="1200" dirty="0" err="1" smtClean="0">
                          <a:effectLst/>
                        </a:rPr>
                        <a:t>usare</a:t>
                      </a:r>
                      <a:r>
                        <a:rPr lang="en-US" sz="1400" kern="1200" dirty="0" smtClean="0">
                          <a:effectLst/>
                        </a:rPr>
                        <a:t> “la </a:t>
                      </a:r>
                      <a:r>
                        <a:rPr lang="en-US" sz="1400" kern="1200" dirty="0" err="1" smtClean="0">
                          <a:effectLst/>
                        </a:rPr>
                        <a:t>cosa</a:t>
                      </a:r>
                      <a:r>
                        <a:rPr lang="en-US" sz="1400" kern="1200" dirty="0" smtClean="0">
                          <a:effectLst/>
                        </a:rPr>
                        <a:t>” per </a:t>
                      </a:r>
                      <a:r>
                        <a:rPr lang="en-US" sz="1400" kern="1200" dirty="0" err="1" smtClean="0">
                          <a:effectLst/>
                        </a:rPr>
                        <a:t>trattare</a:t>
                      </a:r>
                      <a:r>
                        <a:rPr lang="en-US" sz="1400" kern="1200" dirty="0" smtClean="0">
                          <a:effectLst/>
                        </a:rPr>
                        <a:t> </a:t>
                      </a:r>
                      <a:r>
                        <a:rPr lang="en-US" sz="1400" kern="1200" dirty="0" err="1" smtClean="0">
                          <a:effectLst/>
                        </a:rPr>
                        <a:t>tali</a:t>
                      </a:r>
                      <a:r>
                        <a:rPr lang="en-US" sz="1400" kern="1200" dirty="0" smtClean="0">
                          <a:effectLst/>
                        </a:rPr>
                        <a:t> </a:t>
                      </a:r>
                      <a:r>
                        <a:rPr lang="en-US" sz="1400" kern="1200" dirty="0" err="1" smtClean="0">
                          <a:effectLst/>
                        </a:rPr>
                        <a:t>dati</a:t>
                      </a:r>
                      <a:r>
                        <a:rPr lang="en-US" sz="1400" kern="1200" baseline="0" dirty="0" smtClean="0">
                          <a:effectLst/>
                        </a:rPr>
                        <a:t> e</a:t>
                      </a:r>
                      <a:r>
                        <a:rPr lang="en-US" sz="1400" kern="1200" dirty="0" smtClean="0">
                          <a:effectLst/>
                        </a:rPr>
                        <a:t> </a:t>
                      </a:r>
                      <a:r>
                        <a:rPr lang="en-US" sz="1400" kern="1200" dirty="0" err="1" smtClean="0">
                          <a:effectLst/>
                        </a:rPr>
                        <a:t>accertarsi</a:t>
                      </a:r>
                      <a:r>
                        <a:rPr lang="en-US" sz="1400" kern="1200" dirty="0" smtClean="0">
                          <a:effectLst/>
                        </a:rPr>
                        <a:t> </a:t>
                      </a:r>
                      <a:r>
                        <a:rPr lang="en-US" sz="1400" kern="1200" dirty="0" err="1" smtClean="0">
                          <a:effectLst/>
                        </a:rPr>
                        <a:t>che</a:t>
                      </a:r>
                      <a:r>
                        <a:rPr lang="en-US" sz="1400" kern="1200" dirty="0" smtClean="0">
                          <a:effectLst/>
                        </a:rPr>
                        <a:t> le “</a:t>
                      </a:r>
                      <a:r>
                        <a:rPr lang="en-US" sz="1400" kern="1200" dirty="0" err="1" smtClean="0">
                          <a:effectLst/>
                        </a:rPr>
                        <a:t>cose</a:t>
                      </a:r>
                      <a:r>
                        <a:rPr lang="en-US" sz="1400" kern="1200" dirty="0" smtClean="0">
                          <a:effectLst/>
                        </a:rPr>
                        <a:t>” </a:t>
                      </a:r>
                      <a:r>
                        <a:rPr lang="en-US" sz="1400" kern="1200" dirty="0" err="1" smtClean="0">
                          <a:effectLst/>
                        </a:rPr>
                        <a:t>usate</a:t>
                      </a:r>
                      <a:r>
                        <a:rPr lang="en-US" sz="1400" kern="1200" dirty="0" smtClean="0">
                          <a:effectLst/>
                        </a:rPr>
                        <a:t> per </a:t>
                      </a:r>
                      <a:r>
                        <a:rPr lang="en-US" sz="1400" kern="1200" dirty="0" err="1" smtClean="0">
                          <a:effectLst/>
                        </a:rPr>
                        <a:t>lavorare</a:t>
                      </a:r>
                      <a:r>
                        <a:rPr lang="en-US" sz="1400" kern="1200" dirty="0" smtClean="0">
                          <a:effectLst/>
                        </a:rPr>
                        <a:t> </a:t>
                      </a:r>
                      <a:r>
                        <a:rPr lang="en-US" sz="1400" kern="1200" dirty="0" err="1" smtClean="0">
                          <a:effectLst/>
                        </a:rPr>
                        <a:t>tali</a:t>
                      </a:r>
                      <a:r>
                        <a:rPr lang="en-US" sz="1400" kern="1200" dirty="0" smtClean="0">
                          <a:effectLst/>
                        </a:rPr>
                        <a:t> </a:t>
                      </a:r>
                      <a:r>
                        <a:rPr lang="en-US" sz="1400" kern="1200" dirty="0" err="1" smtClean="0">
                          <a:effectLst/>
                        </a:rPr>
                        <a:t>dati</a:t>
                      </a:r>
                      <a:r>
                        <a:rPr lang="en-US" sz="1400" kern="1200" baseline="0" dirty="0" smtClean="0">
                          <a:effectLst/>
                        </a:rPr>
                        <a:t> </a:t>
                      </a:r>
                      <a:r>
                        <a:rPr lang="en-US" sz="1400" kern="1200" dirty="0" smtClean="0">
                          <a:effectLst/>
                        </a:rPr>
                        <a:t>non </a:t>
                      </a:r>
                      <a:r>
                        <a:rPr lang="en-US" sz="1400" kern="1200" dirty="0" err="1" smtClean="0">
                          <a:effectLst/>
                        </a:rPr>
                        <a:t>comunichino</a:t>
                      </a:r>
                      <a:r>
                        <a:rPr lang="en-US" sz="1400" kern="1200" dirty="0" smtClean="0">
                          <a:effectLst/>
                        </a:rPr>
                        <a:t> con </a:t>
                      </a:r>
                      <a:r>
                        <a:rPr lang="en-US" sz="1400" kern="1200" dirty="0" err="1" smtClean="0">
                          <a:effectLst/>
                        </a:rPr>
                        <a:t>l’esterno</a:t>
                      </a:r>
                      <a:r>
                        <a:rPr lang="en-US" sz="1400" kern="1200" dirty="0" smtClean="0">
                          <a:effectLst/>
                        </a:rPr>
                        <a:t> o</a:t>
                      </a:r>
                      <a:endParaRPr lang="it-IT" sz="1400" kern="1200" dirty="0" smtClean="0">
                        <a:effectLst/>
                      </a:endParaRPr>
                    </a:p>
                    <a:p>
                      <a:r>
                        <a:rPr lang="en-US" sz="1400" kern="1200" dirty="0" err="1" smtClean="0">
                          <a:effectLst/>
                        </a:rPr>
                        <a:t>comunichino</a:t>
                      </a:r>
                      <a:r>
                        <a:rPr lang="en-US" sz="1400" kern="1200" dirty="0" smtClean="0">
                          <a:effectLst/>
                        </a:rPr>
                        <a:t> solo con chi è </a:t>
                      </a:r>
                      <a:r>
                        <a:rPr lang="en-US" sz="1400" kern="1200" dirty="0" err="1" smtClean="0">
                          <a:effectLst/>
                        </a:rPr>
                        <a:t>autorizzato</a:t>
                      </a:r>
                      <a:r>
                        <a:rPr lang="en-US" sz="1400" kern="1200" dirty="0" smtClean="0">
                          <a:effectLst/>
                        </a:rPr>
                        <a:t> a </a:t>
                      </a:r>
                      <a:r>
                        <a:rPr lang="en-US" sz="1400" kern="1200" dirty="0" err="1" smtClean="0">
                          <a:effectLst/>
                        </a:rPr>
                        <a:t>trattare</a:t>
                      </a:r>
                      <a:r>
                        <a:rPr lang="en-US" sz="1400" kern="1200" dirty="0" smtClean="0">
                          <a:effectLst/>
                        </a:rPr>
                        <a:t> </a:t>
                      </a:r>
                      <a:r>
                        <a:rPr lang="en-US" sz="1400" kern="1200" dirty="0" err="1" smtClean="0">
                          <a:effectLst/>
                        </a:rPr>
                        <a:t>tali</a:t>
                      </a:r>
                      <a:r>
                        <a:rPr lang="en-US" sz="1400" kern="1200" dirty="0" smtClean="0">
                          <a:effectLst/>
                        </a:rPr>
                        <a:t> </a:t>
                      </a:r>
                      <a:r>
                        <a:rPr lang="en-US" sz="1400" kern="1200" dirty="0" err="1" smtClean="0">
                          <a:effectLst/>
                        </a:rPr>
                        <a:t>dati</a:t>
                      </a:r>
                      <a:r>
                        <a:rPr lang="en-US" sz="1400" kern="1200" dirty="0" smtClean="0">
                          <a:effectLst/>
                        </a:rPr>
                        <a:t>.</a:t>
                      </a:r>
                      <a:endParaRPr lang="it-IT" sz="1400" dirty="0"/>
                    </a:p>
                  </a:txBody>
                  <a:tcPr/>
                </a:tc>
                <a:extLst>
                  <a:ext uri="{0D108BD9-81ED-4DB2-BD59-A6C34878D82A}">
                    <a16:rowId xmlns:a16="http://schemas.microsoft.com/office/drawing/2014/main" val="3661874429"/>
                  </a:ext>
                </a:extLst>
              </a:tr>
            </a:tbl>
          </a:graphicData>
        </a:graphic>
      </p:graphicFrame>
      <p:sp>
        <p:nvSpPr>
          <p:cNvPr id="5" name="CasellaDiTesto 4"/>
          <p:cNvSpPr txBox="1"/>
          <p:nvPr/>
        </p:nvSpPr>
        <p:spPr>
          <a:xfrm>
            <a:off x="376517" y="6564957"/>
            <a:ext cx="1696298" cy="369332"/>
          </a:xfrm>
          <a:prstGeom prst="rect">
            <a:avLst/>
          </a:prstGeom>
          <a:noFill/>
        </p:spPr>
        <p:txBody>
          <a:bodyPr wrap="none" rtlCol="0">
            <a:spAutoFit/>
          </a:bodyPr>
          <a:lstStyle/>
          <a:p>
            <a:r>
              <a:rPr lang="it-IT" dirty="0" smtClean="0"/>
              <a:t>Fonte </a:t>
            </a:r>
            <a:r>
              <a:rPr lang="it-IT" dirty="0" err="1" smtClean="0"/>
              <a:t>Assintel</a:t>
            </a:r>
            <a:endParaRPr lang="it-IT" dirty="0"/>
          </a:p>
        </p:txBody>
      </p:sp>
      <p:sp>
        <p:nvSpPr>
          <p:cNvPr id="12" name="Rettangolo arrotondato 11"/>
          <p:cNvSpPr/>
          <p:nvPr/>
        </p:nvSpPr>
        <p:spPr>
          <a:xfrm>
            <a:off x="1990385" y="664105"/>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2-3</a:t>
            </a:r>
            <a:endParaRPr lang="it-IT" dirty="0"/>
          </a:p>
        </p:txBody>
      </p:sp>
      <p:sp>
        <p:nvSpPr>
          <p:cNvPr id="13" name="Rettangolo arrotondato 12"/>
          <p:cNvSpPr/>
          <p:nvPr/>
        </p:nvSpPr>
        <p:spPr>
          <a:xfrm>
            <a:off x="-574162" y="1212212"/>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14" name="Rettangolo arrotondato 13"/>
          <p:cNvSpPr/>
          <p:nvPr/>
        </p:nvSpPr>
        <p:spPr>
          <a:xfrm>
            <a:off x="-763368" y="4045825"/>
            <a:ext cx="842682" cy="3297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sp>
        <p:nvSpPr>
          <p:cNvPr id="15" name="Rettangolo arrotondato 14"/>
          <p:cNvSpPr/>
          <p:nvPr/>
        </p:nvSpPr>
        <p:spPr>
          <a:xfrm>
            <a:off x="-871366" y="5070443"/>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a:t>
            </a:r>
            <a:endParaRPr lang="it-IT" dirty="0"/>
          </a:p>
        </p:txBody>
      </p:sp>
    </p:spTree>
    <p:extLst>
      <p:ext uri="{BB962C8B-B14F-4D97-AF65-F5344CB8AC3E}">
        <p14:creationId xmlns:p14="http://schemas.microsoft.com/office/powerpoint/2010/main" val="663891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33325" y="423680"/>
            <a:ext cx="6589155" cy="6434320"/>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smtClean="0">
                <a:solidFill>
                  <a:schemeClr val="tx1"/>
                </a:solidFill>
                <a:latin typeface="Microsoft Yi Baiti" panose="03000500000000000000" pitchFamily="66" charset="0"/>
                <a:ea typeface="Microsoft Yi Baiti" panose="03000500000000000000" pitchFamily="66" charset="0"/>
              </a:rPr>
              <a:t>Big Data 1/3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14</a:t>
            </a:r>
            <a:endParaRPr lang="it-IT" sz="1600" dirty="0">
              <a:latin typeface="Microsoft Yi Baiti" panose="03000500000000000000" pitchFamily="66" charset="0"/>
              <a:ea typeface="Microsoft Yi Baiti" panose="03000500000000000000" pitchFamily="66" charset="0"/>
            </a:endParaRPr>
          </a:p>
        </p:txBody>
      </p:sp>
      <p:sp>
        <p:nvSpPr>
          <p:cNvPr id="68" name="Segnaposto testo 7">
            <a:extLst>
              <a:ext uri="{FF2B5EF4-FFF2-40B4-BE49-F238E27FC236}">
                <a16:creationId xmlns:a16="http://schemas.microsoft.com/office/drawing/2014/main" id="{33C37E95-5F17-4534-AC47-05ECE8B02EF6}"/>
              </a:ext>
            </a:extLst>
          </p:cNvPr>
          <p:cNvSpPr>
            <a:spLocks noGrp="1"/>
          </p:cNvSpPr>
          <p:nvPr>
            <p:ph type="body" sz="quarter" idx="17"/>
          </p:nvPr>
        </p:nvSpPr>
        <p:spPr>
          <a:xfrm>
            <a:off x="224287" y="3298071"/>
            <a:ext cx="2501660" cy="2020004"/>
          </a:xfrm>
        </p:spPr>
        <p:txBody>
          <a:bodyPr>
            <a:normAutofit/>
          </a:bodyPr>
          <a:lstStyle/>
          <a:p>
            <a:r>
              <a:rPr lang="it-IT" sz="1600" dirty="0"/>
              <a:t>Descrizione Scenario 01</a:t>
            </a:r>
          </a:p>
          <a:p>
            <a:r>
              <a:rPr lang="it-IT" sz="1600" dirty="0"/>
              <a:t>….</a:t>
            </a:r>
          </a:p>
          <a:p>
            <a:endParaRPr lang="it-IT" sz="1600" dirty="0"/>
          </a:p>
        </p:txBody>
      </p:sp>
      <p:sp>
        <p:nvSpPr>
          <p:cNvPr id="2" name="Documento 1">
            <a:extLst>
              <a:ext uri="{FF2B5EF4-FFF2-40B4-BE49-F238E27FC236}">
                <a16:creationId xmlns:a16="http://schemas.microsoft.com/office/drawing/2014/main" id="{B5D6EA2C-C98E-4C7C-9DC4-0DFE4FB8D0AA}"/>
              </a:ext>
            </a:extLst>
          </p:cNvPr>
          <p:cNvSpPr/>
          <p:nvPr/>
        </p:nvSpPr>
        <p:spPr>
          <a:xfrm>
            <a:off x="0" y="423680"/>
            <a:ext cx="6369170" cy="3646295"/>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endParaRPr lang="it-IT" dirty="0">
              <a:solidFill>
                <a:schemeClr val="tx2">
                  <a:lumMod val="75000"/>
                </a:schemeClr>
              </a:solidFill>
            </a:endParaRPr>
          </a:p>
        </p:txBody>
      </p:sp>
      <p:sp>
        <p:nvSpPr>
          <p:cNvPr id="24" name="Documento 23">
            <a:extLst>
              <a:ext uri="{FF2B5EF4-FFF2-40B4-BE49-F238E27FC236}">
                <a16:creationId xmlns:a16="http://schemas.microsoft.com/office/drawing/2014/main" id="{ABB207A1-8AF5-47AB-B50D-C3D7D6AA8047}"/>
              </a:ext>
            </a:extLst>
          </p:cNvPr>
          <p:cNvSpPr>
            <a:spLocks/>
          </p:cNvSpPr>
          <p:nvPr/>
        </p:nvSpPr>
        <p:spPr>
          <a:xfrm rot="10800000">
            <a:off x="-19254" y="2549179"/>
            <a:ext cx="6388419" cy="4308819"/>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21" name="Rettangolo arrotondato 2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a:t>https://it.freepik.com/foto-gratuito/caricamento-della-memoria-del-cloud-computing_2760155.htm#term=big%20data&amp;page=1&amp;position=18</a:t>
            </a:r>
          </a:p>
        </p:txBody>
      </p:sp>
      <p:sp>
        <p:nvSpPr>
          <p:cNvPr id="12" name="CasellaDiTesto 11"/>
          <p:cNvSpPr txBox="1"/>
          <p:nvPr/>
        </p:nvSpPr>
        <p:spPr>
          <a:xfrm>
            <a:off x="316703" y="504618"/>
            <a:ext cx="6450045" cy="707886"/>
          </a:xfrm>
          <a:prstGeom prst="rect">
            <a:avLst/>
          </a:prstGeom>
          <a:noFill/>
        </p:spPr>
        <p:txBody>
          <a:bodyPr wrap="square" rtlCol="0">
            <a:spAutoFit/>
          </a:bodyPr>
          <a:lstStyle/>
          <a:p>
            <a:r>
              <a:rPr lang="it-IT" sz="4000" b="1" dirty="0" smtClean="0">
                <a:latin typeface="Tempus Sans ITC" panose="04020404030D07020202" pitchFamily="82" charset="0"/>
                <a:cs typeface="Gisha" panose="020B0502040204020203" pitchFamily="34" charset="-79"/>
              </a:rPr>
              <a:t>BIG DATA</a:t>
            </a:r>
            <a:endParaRPr lang="it-IT" sz="4000" dirty="0"/>
          </a:p>
        </p:txBody>
      </p:sp>
      <p:sp>
        <p:nvSpPr>
          <p:cNvPr id="31" name="CasellaDiTesto 30"/>
          <p:cNvSpPr txBox="1"/>
          <p:nvPr/>
        </p:nvSpPr>
        <p:spPr>
          <a:xfrm>
            <a:off x="292423" y="1185660"/>
            <a:ext cx="5953149" cy="523220"/>
          </a:xfrm>
          <a:prstGeom prst="rect">
            <a:avLst/>
          </a:prstGeom>
          <a:noFill/>
        </p:spPr>
        <p:txBody>
          <a:bodyPr wrap="square" rtlCol="0">
            <a:spAutoFit/>
          </a:bodyPr>
          <a:lstStyle/>
          <a:p>
            <a:r>
              <a:rPr lang="it-IT" sz="2800" b="1" dirty="0" smtClean="0"/>
              <a:t>Flusso costante di dati</a:t>
            </a:r>
            <a:endParaRPr lang="it-IT" sz="2800" dirty="0"/>
          </a:p>
        </p:txBody>
      </p:sp>
      <p:sp>
        <p:nvSpPr>
          <p:cNvPr id="13"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aphicFrame>
        <p:nvGraphicFramePr>
          <p:cNvPr id="3" name="Diagramma 2"/>
          <p:cNvGraphicFramePr/>
          <p:nvPr>
            <p:extLst>
              <p:ext uri="{D42A27DB-BD31-4B8C-83A1-F6EECF244321}">
                <p14:modId xmlns:p14="http://schemas.microsoft.com/office/powerpoint/2010/main" val="966721022"/>
              </p:ext>
            </p:extLst>
          </p:nvPr>
        </p:nvGraphicFramePr>
        <p:xfrm>
          <a:off x="121765" y="3285662"/>
          <a:ext cx="5947363" cy="30163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Rettangolo arrotondato 28"/>
          <p:cNvSpPr/>
          <p:nvPr/>
        </p:nvSpPr>
        <p:spPr>
          <a:xfrm>
            <a:off x="-501954" y="56015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32" name="Rettangolo arrotondato 31"/>
          <p:cNvSpPr/>
          <p:nvPr/>
        </p:nvSpPr>
        <p:spPr>
          <a:xfrm>
            <a:off x="-526462" y="1189665"/>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33" name="Rettangolo arrotondato 32"/>
          <p:cNvSpPr/>
          <p:nvPr/>
        </p:nvSpPr>
        <p:spPr>
          <a:xfrm>
            <a:off x="5857718" y="452173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3-8</a:t>
            </a:r>
            <a:endParaRPr lang="it-IT" dirty="0"/>
          </a:p>
        </p:txBody>
      </p:sp>
      <p:sp>
        <p:nvSpPr>
          <p:cNvPr id="5" name="Rettangolo 4"/>
          <p:cNvSpPr/>
          <p:nvPr/>
        </p:nvSpPr>
        <p:spPr>
          <a:xfrm>
            <a:off x="292423" y="1845775"/>
            <a:ext cx="6096000" cy="1200329"/>
          </a:xfrm>
          <a:prstGeom prst="rect">
            <a:avLst/>
          </a:prstGeom>
        </p:spPr>
        <p:txBody>
          <a:bodyPr>
            <a:spAutoFit/>
          </a:bodyPr>
          <a:lstStyle/>
          <a:p>
            <a:pPr lvl="0" defTabSz="914400">
              <a:defRPr/>
            </a:pPr>
            <a:r>
              <a:rPr lang="en-US" dirty="0" smtClean="0"/>
              <a:t>Se </a:t>
            </a:r>
            <a:r>
              <a:rPr lang="en-US" dirty="0"/>
              <a:t>ben </a:t>
            </a:r>
            <a:r>
              <a:rPr lang="en-US" dirty="0" err="1"/>
              <a:t>classificati</a:t>
            </a:r>
            <a:r>
              <a:rPr lang="en-US" dirty="0"/>
              <a:t>, </a:t>
            </a:r>
            <a:r>
              <a:rPr lang="en-US" dirty="0" err="1"/>
              <a:t>raccolti</a:t>
            </a:r>
            <a:r>
              <a:rPr lang="en-US" dirty="0"/>
              <a:t>, </a:t>
            </a:r>
            <a:r>
              <a:rPr lang="en-US" dirty="0" err="1"/>
              <a:t>strutturati</a:t>
            </a:r>
            <a:r>
              <a:rPr lang="en-US" dirty="0"/>
              <a:t> e </a:t>
            </a:r>
            <a:r>
              <a:rPr lang="en-US" dirty="0" err="1"/>
              <a:t>analizzati</a:t>
            </a:r>
            <a:r>
              <a:rPr lang="en-US" dirty="0"/>
              <a:t>, </a:t>
            </a:r>
            <a:r>
              <a:rPr lang="en-US" dirty="0" err="1"/>
              <a:t>possono</a:t>
            </a:r>
            <a:r>
              <a:rPr lang="en-US" dirty="0"/>
              <a:t> </a:t>
            </a:r>
            <a:r>
              <a:rPr lang="en-US" dirty="0" err="1"/>
              <a:t>migliorare</a:t>
            </a:r>
            <a:r>
              <a:rPr lang="en-US" dirty="0"/>
              <a:t> </a:t>
            </a:r>
            <a:r>
              <a:rPr lang="en-US" dirty="0" err="1"/>
              <a:t>l’operatività</a:t>
            </a:r>
            <a:r>
              <a:rPr lang="en-US" dirty="0"/>
              <a:t> e </a:t>
            </a:r>
            <a:r>
              <a:rPr lang="en-US" dirty="0" err="1"/>
              <a:t>l’efficienza</a:t>
            </a:r>
            <a:r>
              <a:rPr lang="en-US" dirty="0"/>
              <a:t> di </a:t>
            </a:r>
            <a:r>
              <a:rPr lang="en-US" dirty="0" err="1"/>
              <a:t>un’azienda</a:t>
            </a:r>
            <a:r>
              <a:rPr lang="en-US" dirty="0"/>
              <a:t>.</a:t>
            </a:r>
          </a:p>
          <a:p>
            <a:endParaRPr lang="it-IT" dirty="0"/>
          </a:p>
        </p:txBody>
      </p:sp>
      <p:sp>
        <p:nvSpPr>
          <p:cNvPr id="7" name="CasellaDiTesto 6"/>
          <p:cNvSpPr txBox="1"/>
          <p:nvPr/>
        </p:nvSpPr>
        <p:spPr>
          <a:xfrm>
            <a:off x="2361038" y="6327917"/>
            <a:ext cx="1311578" cy="584775"/>
          </a:xfrm>
          <a:prstGeom prst="rect">
            <a:avLst/>
          </a:prstGeom>
          <a:noFill/>
        </p:spPr>
        <p:txBody>
          <a:bodyPr wrap="none" rtlCol="0">
            <a:spAutoFit/>
          </a:bodyPr>
          <a:lstStyle/>
          <a:p>
            <a:r>
              <a:rPr lang="it-IT" sz="3200" dirty="0" smtClean="0"/>
              <a:t>FONTI</a:t>
            </a:r>
            <a:endParaRPr lang="it-IT" sz="3200" dirty="0"/>
          </a:p>
        </p:txBody>
      </p:sp>
      <p:pic>
        <p:nvPicPr>
          <p:cNvPr id="3074" name="Picture 2" descr="Risultati immagini per river icon"/>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a:stretch>
            <a:fillRect/>
          </a:stretch>
        </p:blipFill>
        <p:spPr bwMode="auto">
          <a:xfrm>
            <a:off x="4565445" y="287145"/>
            <a:ext cx="1813351" cy="1785018"/>
          </a:xfrm>
          <a:prstGeom prst="rect">
            <a:avLst/>
          </a:prstGeom>
          <a:noFill/>
          <a:extLst>
            <a:ext uri="{909E8E84-426E-40DD-AFC4-6F175D3DCCD1}">
              <a14:hiddenFill xmlns:a14="http://schemas.microsoft.com/office/drawing/2010/main">
                <a:solidFill>
                  <a:srgbClr val="FFFFFF"/>
                </a:solidFill>
              </a14:hiddenFill>
            </a:ext>
          </a:extLst>
        </p:spPr>
      </p:pic>
      <p:sp>
        <p:nvSpPr>
          <p:cNvPr id="22" name="Rettangolo arrotondato 21"/>
          <p:cNvSpPr/>
          <p:nvPr/>
        </p:nvSpPr>
        <p:spPr>
          <a:xfrm>
            <a:off x="-801856" y="4550400"/>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4-8</a:t>
            </a:r>
            <a:endParaRPr lang="it-IT" dirty="0"/>
          </a:p>
        </p:txBody>
      </p:sp>
      <p:sp>
        <p:nvSpPr>
          <p:cNvPr id="23" name="Rettangolo arrotondato 22"/>
          <p:cNvSpPr/>
          <p:nvPr/>
        </p:nvSpPr>
        <p:spPr>
          <a:xfrm>
            <a:off x="-531953" y="2094505"/>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spTree>
    <p:extLst>
      <p:ext uri="{BB962C8B-B14F-4D97-AF65-F5344CB8AC3E}">
        <p14:creationId xmlns:p14="http://schemas.microsoft.com/office/powerpoint/2010/main" val="2391832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62" y="3485939"/>
            <a:ext cx="6333468" cy="33333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Documento 10"/>
          <p:cNvSpPr/>
          <p:nvPr/>
        </p:nvSpPr>
        <p:spPr>
          <a:xfrm>
            <a:off x="0" y="476250"/>
            <a:ext cx="6327206" cy="3921575"/>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15</a:t>
            </a:r>
            <a:endParaRPr lang="it-IT" sz="1600" dirty="0">
              <a:latin typeface="Microsoft Yi Baiti" panose="03000500000000000000" pitchFamily="66" charset="0"/>
              <a:ea typeface="Microsoft Yi Baiti" panose="03000500000000000000" pitchFamily="66" charset="0"/>
            </a:endParaRPr>
          </a:p>
        </p:txBody>
      </p:sp>
      <p:sp>
        <p:nvSpPr>
          <p:cNvPr id="19" name="CasellaDiTesto 18">
            <a:extLst>
              <a:ext uri="{FF2B5EF4-FFF2-40B4-BE49-F238E27FC236}">
                <a16:creationId xmlns:a16="http://schemas.microsoft.com/office/drawing/2014/main" id="{27186AD6-060E-4A5F-9A0A-AF35D77334FB}"/>
              </a:ext>
            </a:extLst>
          </p:cNvPr>
          <p:cNvSpPr txBox="1"/>
          <p:nvPr/>
        </p:nvSpPr>
        <p:spPr>
          <a:xfrm>
            <a:off x="71800" y="716363"/>
            <a:ext cx="5825993" cy="461665"/>
          </a:xfrm>
          <a:prstGeom prst="rect">
            <a:avLst/>
          </a:prstGeom>
          <a:noFill/>
        </p:spPr>
        <p:txBody>
          <a:bodyPr wrap="square" rtlCol="0">
            <a:spAutoFit/>
          </a:bodyPr>
          <a:lstStyle/>
          <a:p>
            <a:pPr lvl="0" defTabSz="914400">
              <a:spcBef>
                <a:spcPts val="1000"/>
              </a:spcBef>
              <a:defRPr/>
            </a:pPr>
            <a:r>
              <a:rPr lang="it-IT" sz="2400" b="1" dirty="0" smtClean="0">
                <a:latin typeface="Tempus Sans ITC" panose="04020404030D07020202" pitchFamily="82" charset="0"/>
                <a:cs typeface="Gisha" panose="020B0502040204020203" pitchFamily="34" charset="-79"/>
              </a:rPr>
              <a:t>Scopi dell’uso dei Big data</a:t>
            </a:r>
            <a:endParaRPr lang="it-IT" dirty="0">
              <a:cs typeface="Gisha" panose="020B0502040204020203" pitchFamily="34" charset="-79"/>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smtClean="0">
                <a:solidFill>
                  <a:schemeClr val="tx1"/>
                </a:solidFill>
                <a:latin typeface="Microsoft Yi Baiti" panose="03000500000000000000" pitchFamily="66" charset="0"/>
                <a:ea typeface="Microsoft Yi Baiti" panose="03000500000000000000" pitchFamily="66" charset="0"/>
              </a:rPr>
              <a:t>Big data 2/3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endParaRPr lang="it-IT" dirty="0">
              <a:latin typeface="Tempus Sans ITC" panose="04020404030D07020202" pitchFamily="82" charset="0"/>
              <a:cs typeface="Gisha" panose="020B0502040204020203" pitchFamily="34" charset="-79"/>
            </a:endParaRP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174692" y="444814"/>
            <a:ext cx="6017308" cy="3413118"/>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r>
              <a:rPr lang="it-IT" sz="1400" dirty="0" smtClean="0"/>
              <a:t> </a:t>
            </a:r>
            <a:endParaRPr lang="it-IT" sz="1400" dirty="0"/>
          </a:p>
          <a:p>
            <a:endParaRPr lang="it-IT" sz="1400" dirty="0"/>
          </a:p>
          <a:p>
            <a:r>
              <a:rPr lang="it-IT" sz="1400" dirty="0">
                <a:hlinkClick r:id="rId5"/>
              </a:rPr>
              <a:t>https://</a:t>
            </a:r>
            <a:r>
              <a:rPr lang="it-IT" sz="1400" dirty="0" smtClean="0">
                <a:hlinkClick r:id="rId5"/>
              </a:rPr>
              <a:t>it.freepik.com/foto-gratuito/chip-sul-circuito-su-sfondo-astratto-tecnologia_1193260.htm#term=big%20data&amp;page=1&amp;position=1</a:t>
            </a:r>
            <a:endParaRPr lang="it-IT" sz="1400" dirty="0" smtClean="0"/>
          </a:p>
          <a:p>
            <a:endParaRPr lang="it-IT" sz="1400" dirty="0"/>
          </a:p>
          <a:p>
            <a:endParaRPr lang="it-IT" sz="1400" dirty="0" smtClean="0"/>
          </a:p>
          <a:p>
            <a:endParaRPr lang="it-IT" sz="1400" dirty="0"/>
          </a:p>
        </p:txBody>
      </p:sp>
      <p:sp>
        <p:nvSpPr>
          <p:cNvPr id="58" name="Rettangolo arrotondato 57"/>
          <p:cNvSpPr/>
          <p:nvPr/>
        </p:nvSpPr>
        <p:spPr>
          <a:xfrm>
            <a:off x="9030464" y="1464548"/>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25" name="CasellaDiTesto 24">
            <a:extLst>
              <a:ext uri="{FF2B5EF4-FFF2-40B4-BE49-F238E27FC236}">
                <a16:creationId xmlns:a16="http://schemas.microsoft.com/office/drawing/2014/main" id="{27186AD6-060E-4A5F-9A0A-AF35D77334FB}"/>
              </a:ext>
            </a:extLst>
          </p:cNvPr>
          <p:cNvSpPr txBox="1"/>
          <p:nvPr/>
        </p:nvSpPr>
        <p:spPr>
          <a:xfrm>
            <a:off x="6604846" y="3964192"/>
            <a:ext cx="5677726" cy="2308324"/>
          </a:xfrm>
          <a:prstGeom prst="rect">
            <a:avLst/>
          </a:prstGeom>
          <a:noFill/>
        </p:spPr>
        <p:txBody>
          <a:bodyPr wrap="square" rtlCol="0">
            <a:spAutoFit/>
          </a:bodyPr>
          <a:lstStyle/>
          <a:p>
            <a:r>
              <a:rPr lang="it-IT" sz="2400" dirty="0"/>
              <a:t>Non si può fermare il</a:t>
            </a:r>
            <a:r>
              <a:rPr lang="en-US" sz="2400" dirty="0"/>
              <a:t> </a:t>
            </a:r>
            <a:r>
              <a:rPr lang="en-US" sz="2400" dirty="0" err="1"/>
              <a:t>flusso</a:t>
            </a:r>
            <a:r>
              <a:rPr lang="en-US" sz="2400" dirty="0"/>
              <a:t> di </a:t>
            </a:r>
            <a:r>
              <a:rPr lang="en-US" sz="2400" dirty="0" err="1"/>
              <a:t>dati</a:t>
            </a:r>
            <a:r>
              <a:rPr lang="en-US" sz="2400" dirty="0"/>
              <a:t> </a:t>
            </a:r>
            <a:r>
              <a:rPr lang="en-US" sz="2400" dirty="0" err="1"/>
              <a:t>che</a:t>
            </a:r>
            <a:r>
              <a:rPr lang="en-US" sz="2400" dirty="0"/>
              <a:t> </a:t>
            </a:r>
            <a:r>
              <a:rPr lang="en-US" sz="2400" dirty="0" err="1"/>
              <a:t>esce</a:t>
            </a:r>
            <a:r>
              <a:rPr lang="en-US" sz="2400" dirty="0"/>
              <a:t> </a:t>
            </a:r>
            <a:r>
              <a:rPr lang="en-US" sz="2400" dirty="0" err="1"/>
              <a:t>dalla</a:t>
            </a:r>
            <a:r>
              <a:rPr lang="en-US" sz="2400" dirty="0"/>
              <a:t> </a:t>
            </a:r>
            <a:r>
              <a:rPr lang="en-US" sz="2400" dirty="0" err="1"/>
              <a:t>propria</a:t>
            </a:r>
            <a:r>
              <a:rPr lang="en-US" sz="2400" dirty="0"/>
              <a:t> </a:t>
            </a:r>
            <a:r>
              <a:rPr lang="en-US" sz="2400" dirty="0" err="1"/>
              <a:t>azienda</a:t>
            </a:r>
            <a:r>
              <a:rPr lang="en-US" sz="2400" dirty="0"/>
              <a:t> e </a:t>
            </a:r>
            <a:r>
              <a:rPr lang="en-US" sz="2400" dirty="0" err="1"/>
              <a:t>va</a:t>
            </a:r>
            <a:r>
              <a:rPr lang="en-US" sz="2400" dirty="0"/>
              <a:t> ad </a:t>
            </a:r>
            <a:r>
              <a:rPr lang="en-US" sz="2400" dirty="0" err="1"/>
              <a:t>alimentare</a:t>
            </a:r>
            <a:r>
              <a:rPr lang="en-US" sz="2400" dirty="0"/>
              <a:t> </a:t>
            </a:r>
            <a:r>
              <a:rPr lang="en-US" sz="2400" dirty="0" err="1"/>
              <a:t>i</a:t>
            </a:r>
            <a:r>
              <a:rPr lang="en-US" sz="2400" dirty="0"/>
              <a:t> Big </a:t>
            </a:r>
            <a:r>
              <a:rPr lang="en-US" sz="2400" dirty="0" smtClean="0"/>
              <a:t>Data…</a:t>
            </a:r>
          </a:p>
          <a:p>
            <a:endParaRPr lang="en-US" sz="2400" dirty="0" smtClean="0"/>
          </a:p>
          <a:p>
            <a:r>
              <a:rPr lang="en-US" sz="2400" dirty="0" smtClean="0"/>
              <a:t>… </a:t>
            </a:r>
            <a:r>
              <a:rPr lang="en-US" sz="2400" dirty="0" err="1"/>
              <a:t>tanto</a:t>
            </a:r>
            <a:r>
              <a:rPr lang="en-US" sz="2400" dirty="0"/>
              <a:t> vale </a:t>
            </a:r>
            <a:r>
              <a:rPr lang="en-US" sz="2400" dirty="0" err="1"/>
              <a:t>quindi</a:t>
            </a:r>
            <a:r>
              <a:rPr lang="en-US" sz="2400" dirty="0"/>
              <a:t> </a:t>
            </a:r>
            <a:r>
              <a:rPr lang="en-US" sz="2400" dirty="0" err="1"/>
              <a:t>utilizzarlo</a:t>
            </a:r>
            <a:r>
              <a:rPr lang="en-US" sz="2400" dirty="0"/>
              <a:t> per </a:t>
            </a:r>
            <a:r>
              <a:rPr lang="en-US" sz="2400" dirty="0" err="1"/>
              <a:t>scopi</a:t>
            </a:r>
            <a:r>
              <a:rPr lang="en-US" sz="2400" dirty="0"/>
              <a:t> </a:t>
            </a:r>
            <a:r>
              <a:rPr lang="en-US" sz="2400" dirty="0" err="1"/>
              <a:t>uitili</a:t>
            </a:r>
            <a:r>
              <a:rPr lang="en-US" sz="2400" dirty="0"/>
              <a:t> o </a:t>
            </a:r>
            <a:r>
              <a:rPr lang="en-US" sz="2400" dirty="0" err="1" smtClean="0"/>
              <a:t>leciti</a:t>
            </a:r>
            <a:r>
              <a:rPr lang="en-US" sz="2400" dirty="0" smtClean="0"/>
              <a:t>!</a:t>
            </a:r>
            <a:endParaRPr lang="en-US" sz="2400" dirty="0"/>
          </a:p>
        </p:txBody>
      </p:sp>
      <p:pic>
        <p:nvPicPr>
          <p:cNvPr id="2050" name="Picture 2" descr="Immagine correlat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8349" y="-3078163"/>
            <a:ext cx="1927225" cy="1623687"/>
          </a:xfrm>
          <a:prstGeom prst="rect">
            <a:avLst/>
          </a:prstGeom>
          <a:noFill/>
          <a:extLst>
            <a:ext uri="{909E8E84-426E-40DD-AFC4-6F175D3DCCD1}">
              <a14:hiddenFill xmlns:a14="http://schemas.microsoft.com/office/drawing/2010/main">
                <a:solidFill>
                  <a:srgbClr val="FFFFFF"/>
                </a:solidFill>
              </a14:hiddenFill>
            </a:ext>
          </a:extLst>
        </p:spPr>
      </p:pic>
      <p:sp>
        <p:nvSpPr>
          <p:cNvPr id="41" name="Rettangolo arrotondato 40"/>
          <p:cNvSpPr/>
          <p:nvPr/>
        </p:nvSpPr>
        <p:spPr>
          <a:xfrm>
            <a:off x="-776794" y="149099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1-6</a:t>
            </a:r>
            <a:endParaRPr lang="it-IT" dirty="0"/>
          </a:p>
        </p:txBody>
      </p:sp>
      <p:sp>
        <p:nvSpPr>
          <p:cNvPr id="3" name="Rettangolo 2"/>
          <p:cNvSpPr/>
          <p:nvPr/>
        </p:nvSpPr>
        <p:spPr>
          <a:xfrm>
            <a:off x="553798" y="1654103"/>
            <a:ext cx="6096000" cy="2169825"/>
          </a:xfrm>
          <a:prstGeom prst="rect">
            <a:avLst/>
          </a:prstGeom>
        </p:spPr>
        <p:txBody>
          <a:bodyPr>
            <a:spAutoFit/>
          </a:bodyPr>
          <a:lstStyle/>
          <a:p>
            <a:pPr marL="285750" indent="-285750">
              <a:lnSpc>
                <a:spcPct val="150000"/>
              </a:lnSpc>
              <a:buFont typeface="Arial" panose="020B0604020202020204" pitchFamily="34" charset="0"/>
              <a:buChar char="•"/>
            </a:pPr>
            <a:r>
              <a:rPr lang="it-IT" dirty="0" smtClean="0">
                <a:solidFill>
                  <a:schemeClr val="tx2">
                    <a:lumMod val="75000"/>
                  </a:schemeClr>
                </a:solidFill>
              </a:rPr>
              <a:t>Nobili</a:t>
            </a:r>
            <a:endParaRPr lang="it-IT" dirty="0">
              <a:solidFill>
                <a:schemeClr val="tx2">
                  <a:lumMod val="75000"/>
                </a:schemeClr>
              </a:solidFill>
            </a:endParaRPr>
          </a:p>
          <a:p>
            <a:pPr marL="285750" indent="-285750">
              <a:lnSpc>
                <a:spcPct val="150000"/>
              </a:lnSpc>
              <a:buFont typeface="Arial" panose="020B0604020202020204" pitchFamily="34" charset="0"/>
              <a:buChar char="•"/>
            </a:pPr>
            <a:r>
              <a:rPr lang="it-IT" dirty="0" smtClean="0">
                <a:solidFill>
                  <a:schemeClr val="tx2">
                    <a:lumMod val="75000"/>
                  </a:schemeClr>
                </a:solidFill>
              </a:rPr>
              <a:t>Utili</a:t>
            </a:r>
            <a:endParaRPr lang="it-IT" dirty="0">
              <a:solidFill>
                <a:schemeClr val="tx2">
                  <a:lumMod val="75000"/>
                </a:schemeClr>
              </a:solidFill>
            </a:endParaRPr>
          </a:p>
          <a:p>
            <a:pPr marL="285750" indent="-285750">
              <a:lnSpc>
                <a:spcPct val="150000"/>
              </a:lnSpc>
              <a:buFont typeface="Arial" panose="020B0604020202020204" pitchFamily="34" charset="0"/>
              <a:buChar char="•"/>
            </a:pPr>
            <a:r>
              <a:rPr lang="it-IT" dirty="0" smtClean="0">
                <a:solidFill>
                  <a:schemeClr val="tx2">
                    <a:lumMod val="75000"/>
                  </a:schemeClr>
                </a:solidFill>
              </a:rPr>
              <a:t>Leciti</a:t>
            </a:r>
          </a:p>
          <a:p>
            <a:pPr marL="285750" indent="-285750">
              <a:lnSpc>
                <a:spcPct val="150000"/>
              </a:lnSpc>
              <a:buFont typeface="Arial" panose="020B0604020202020204" pitchFamily="34" charset="0"/>
              <a:buChar char="•"/>
            </a:pPr>
            <a:r>
              <a:rPr lang="it-IT" dirty="0" smtClean="0">
                <a:solidFill>
                  <a:schemeClr val="tx2">
                    <a:lumMod val="75000"/>
                  </a:schemeClr>
                </a:solidFill>
              </a:rPr>
              <a:t>Discutibili</a:t>
            </a:r>
          </a:p>
          <a:p>
            <a:pPr marL="285750" indent="-285750">
              <a:lnSpc>
                <a:spcPct val="150000"/>
              </a:lnSpc>
              <a:buFont typeface="Arial" panose="020B0604020202020204" pitchFamily="34" charset="0"/>
              <a:buChar char="•"/>
            </a:pPr>
            <a:r>
              <a:rPr lang="it-IT" dirty="0" smtClean="0">
                <a:solidFill>
                  <a:schemeClr val="tx2">
                    <a:lumMod val="75000"/>
                  </a:schemeClr>
                </a:solidFill>
              </a:rPr>
              <a:t>Illeciti</a:t>
            </a:r>
            <a:endParaRPr lang="it-IT" dirty="0">
              <a:solidFill>
                <a:schemeClr val="tx2">
                  <a:lumMod val="75000"/>
                </a:schemeClr>
              </a:solidFill>
            </a:endParaRPr>
          </a:p>
        </p:txBody>
      </p:sp>
      <p:sp>
        <p:nvSpPr>
          <p:cNvPr id="27" name="Goccia 26">
            <a:extLst>
              <a:ext uri="{FF2B5EF4-FFF2-40B4-BE49-F238E27FC236}">
                <a16:creationId xmlns:a16="http://schemas.microsoft.com/office/drawing/2014/main" id="{ED34B437-BD07-4240-B46E-68949A03EE44}"/>
              </a:ext>
            </a:extLst>
          </p:cNvPr>
          <p:cNvSpPr/>
          <p:nvPr/>
        </p:nvSpPr>
        <p:spPr>
          <a:xfrm rot="1905374">
            <a:off x="503237" y="1882379"/>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28" name="Goccia 27">
            <a:extLst>
              <a:ext uri="{FF2B5EF4-FFF2-40B4-BE49-F238E27FC236}">
                <a16:creationId xmlns:a16="http://schemas.microsoft.com/office/drawing/2014/main" id="{ED34B437-BD07-4240-B46E-68949A03EE44}"/>
              </a:ext>
            </a:extLst>
          </p:cNvPr>
          <p:cNvSpPr/>
          <p:nvPr/>
        </p:nvSpPr>
        <p:spPr>
          <a:xfrm rot="1905374">
            <a:off x="503238" y="2246818"/>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29" name="Goccia 28">
            <a:extLst>
              <a:ext uri="{FF2B5EF4-FFF2-40B4-BE49-F238E27FC236}">
                <a16:creationId xmlns:a16="http://schemas.microsoft.com/office/drawing/2014/main" id="{ED34B437-BD07-4240-B46E-68949A03EE44}"/>
              </a:ext>
            </a:extLst>
          </p:cNvPr>
          <p:cNvSpPr/>
          <p:nvPr/>
        </p:nvSpPr>
        <p:spPr>
          <a:xfrm rot="1905374">
            <a:off x="503238" y="2646992"/>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32" name="Rettangolo arrotondato 31"/>
          <p:cNvSpPr/>
          <p:nvPr/>
        </p:nvSpPr>
        <p:spPr>
          <a:xfrm>
            <a:off x="11878811" y="3857932"/>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7-8</a:t>
            </a:r>
            <a:endParaRPr lang="it-IT" dirty="0"/>
          </a:p>
        </p:txBody>
      </p:sp>
      <p:sp>
        <p:nvSpPr>
          <p:cNvPr id="21" name="Goccia 20">
            <a:extLst>
              <a:ext uri="{FF2B5EF4-FFF2-40B4-BE49-F238E27FC236}">
                <a16:creationId xmlns:a16="http://schemas.microsoft.com/office/drawing/2014/main" id="{ED34B437-BD07-4240-B46E-68949A03EE44}"/>
              </a:ext>
            </a:extLst>
          </p:cNvPr>
          <p:cNvSpPr/>
          <p:nvPr/>
        </p:nvSpPr>
        <p:spPr>
          <a:xfrm rot="1905374">
            <a:off x="492811" y="2975678"/>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22" name="Goccia 21">
            <a:extLst>
              <a:ext uri="{FF2B5EF4-FFF2-40B4-BE49-F238E27FC236}">
                <a16:creationId xmlns:a16="http://schemas.microsoft.com/office/drawing/2014/main" id="{ED34B437-BD07-4240-B46E-68949A03EE44}"/>
              </a:ext>
            </a:extLst>
          </p:cNvPr>
          <p:cNvSpPr/>
          <p:nvPr/>
        </p:nvSpPr>
        <p:spPr>
          <a:xfrm rot="1905374">
            <a:off x="503237" y="3417250"/>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181762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normAutofit fontScale="92500" lnSpcReduction="20000"/>
          </a:bodyPr>
          <a:lstStyle/>
          <a:p>
            <a:r>
              <a:rPr lang="it-IT" dirty="0"/>
              <a:t>Gli attacchi informatici nella storia</a:t>
            </a:r>
          </a:p>
        </p:txBody>
      </p:sp>
      <p:cxnSp>
        <p:nvCxnSpPr>
          <p:cNvPr id="127" name="OTLSHAPE_M_f8ce024184224652bbf3050456bd997a_Connector10"/>
          <p:cNvCxnSpPr>
            <a:stCxn id="91" idx="0"/>
            <a:endCxn id="112" idx="3"/>
          </p:cNvCxnSpPr>
          <p:nvPr>
            <p:custDataLst>
              <p:tags r:id="rId1"/>
            </p:custDataLst>
          </p:nvPr>
        </p:nvCxnSpPr>
        <p:spPr>
          <a:xfrm flipV="1">
            <a:off x="5019885" y="4106601"/>
            <a:ext cx="9852" cy="498998"/>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Rettangolo 12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9"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Big data </a:t>
            </a:r>
            <a:r>
              <a:rPr lang="it-IT" sz="3200" dirty="0" smtClean="0">
                <a:solidFill>
                  <a:schemeClr val="tx1"/>
                </a:solidFill>
                <a:latin typeface="Microsoft Yi Baiti" panose="03000500000000000000" pitchFamily="66" charset="0"/>
                <a:ea typeface="Microsoft Yi Baiti" panose="03000500000000000000" pitchFamily="66" charset="0"/>
              </a:rPr>
              <a:t>3/3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1" name="Rettangolo arrotondato 13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smtClean="0"/>
              <a:t>Rifare in grafica stile corso</a:t>
            </a:r>
          </a:p>
        </p:txBody>
      </p:sp>
      <p:sp>
        <p:nvSpPr>
          <p:cNvPr id="133" name="CasellaDiTesto 132">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16</a:t>
            </a:r>
            <a:endParaRPr lang="it-IT" sz="1600" dirty="0">
              <a:latin typeface="Microsoft Yi Baiti" panose="03000500000000000000" pitchFamily="66" charset="0"/>
              <a:ea typeface="Microsoft Yi Baiti" panose="03000500000000000000" pitchFamily="66" charset="0"/>
            </a:endParaRPr>
          </a:p>
        </p:txBody>
      </p:sp>
      <p:graphicFrame>
        <p:nvGraphicFramePr>
          <p:cNvPr id="3" name="Tabella 2"/>
          <p:cNvGraphicFramePr>
            <a:graphicFrameLocks noGrp="1"/>
          </p:cNvGraphicFramePr>
          <p:nvPr>
            <p:extLst>
              <p:ext uri="{D42A27DB-BD31-4B8C-83A1-F6EECF244321}">
                <p14:modId xmlns:p14="http://schemas.microsoft.com/office/powerpoint/2010/main" val="3488427086"/>
              </p:ext>
            </p:extLst>
          </p:nvPr>
        </p:nvGraphicFramePr>
        <p:xfrm>
          <a:off x="480913" y="508681"/>
          <a:ext cx="11421036" cy="5411917"/>
        </p:xfrm>
        <a:graphic>
          <a:graphicData uri="http://schemas.openxmlformats.org/drawingml/2006/table">
            <a:tbl>
              <a:tblPr firstRow="1" bandRow="1">
                <a:tableStyleId>{F5AB1C69-6EDB-4FF4-983F-18BD219EF322}</a:tableStyleId>
              </a:tblPr>
              <a:tblGrid>
                <a:gridCol w="5549270">
                  <a:extLst>
                    <a:ext uri="{9D8B030D-6E8A-4147-A177-3AD203B41FA5}">
                      <a16:colId xmlns:a16="http://schemas.microsoft.com/office/drawing/2014/main" val="4241194900"/>
                    </a:ext>
                  </a:extLst>
                </a:gridCol>
                <a:gridCol w="5871766">
                  <a:extLst>
                    <a:ext uri="{9D8B030D-6E8A-4147-A177-3AD203B41FA5}">
                      <a16:colId xmlns:a16="http://schemas.microsoft.com/office/drawing/2014/main" val="986315448"/>
                    </a:ext>
                  </a:extLst>
                </a:gridCol>
              </a:tblGrid>
              <a:tr h="370840">
                <a:tc gridSpan="2">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kern="1200" dirty="0" smtClean="0">
                          <a:effectLst/>
                        </a:rPr>
                        <a:t>IMPLICAZIONI DI SICUREZZA DEI BIG DATA</a:t>
                      </a:r>
                      <a:endParaRPr lang="it-IT" sz="1100" dirty="0"/>
                    </a:p>
                  </a:txBody>
                  <a:tcPr/>
                </a:tc>
                <a:tc hMerge="1">
                  <a:txBody>
                    <a:bodyPr/>
                    <a:lstStyle/>
                    <a:p>
                      <a:endParaRPr lang="it-IT" dirty="0"/>
                    </a:p>
                  </a:txBody>
                  <a:tcPr/>
                </a:tc>
                <a:extLst>
                  <a:ext uri="{0D108BD9-81ED-4DB2-BD59-A6C34878D82A}">
                    <a16:rowId xmlns:a16="http://schemas.microsoft.com/office/drawing/2014/main" val="214462154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400" b="1" i="0" kern="1200" dirty="0" smtClean="0">
                          <a:solidFill>
                            <a:schemeClr val="dk1"/>
                          </a:solidFill>
                          <a:effectLst/>
                          <a:latin typeface="+mn-lt"/>
                          <a:ea typeface="+mn-ea"/>
                          <a:cs typeface="+mn-cs"/>
                        </a:rPr>
                        <a:t>Responsabilità</a:t>
                      </a:r>
                      <a:endParaRPr lang="it-IT" sz="1400" b="1" i="0" kern="1200" dirty="0">
                        <a:solidFill>
                          <a:schemeClr val="dk1"/>
                        </a:solidFill>
                        <a:effectLst/>
                        <a:latin typeface="+mn-lt"/>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kern="1200" dirty="0" err="1" smtClean="0">
                          <a:solidFill>
                            <a:schemeClr val="dk1"/>
                          </a:solidFill>
                          <a:effectLst/>
                          <a:latin typeface="+mn-lt"/>
                          <a:ea typeface="+mn-ea"/>
                          <a:cs typeface="+mn-cs"/>
                        </a:rPr>
                        <a:t>Coscienza</a:t>
                      </a:r>
                      <a:r>
                        <a:rPr lang="en-US" sz="1400" b="1" i="0" kern="1200" dirty="0" smtClean="0">
                          <a:solidFill>
                            <a:schemeClr val="dk1"/>
                          </a:solidFill>
                          <a:effectLst/>
                          <a:latin typeface="+mn-lt"/>
                          <a:ea typeface="+mn-ea"/>
                          <a:cs typeface="+mn-cs"/>
                        </a:rPr>
                        <a:t> </a:t>
                      </a:r>
                      <a:r>
                        <a:rPr lang="en-US" sz="1400" b="1" i="0" kern="1200" dirty="0" err="1" smtClean="0">
                          <a:solidFill>
                            <a:schemeClr val="dk1"/>
                          </a:solidFill>
                          <a:effectLst/>
                          <a:latin typeface="+mn-lt"/>
                          <a:ea typeface="+mn-ea"/>
                          <a:cs typeface="+mn-cs"/>
                        </a:rPr>
                        <a:t>dei</a:t>
                      </a:r>
                      <a:r>
                        <a:rPr lang="en-US" sz="1400" b="1" i="0" kern="1200" dirty="0" smtClean="0">
                          <a:solidFill>
                            <a:schemeClr val="dk1"/>
                          </a:solidFill>
                          <a:effectLst/>
                          <a:latin typeface="+mn-lt"/>
                          <a:ea typeface="+mn-ea"/>
                          <a:cs typeface="+mn-cs"/>
                        </a:rPr>
                        <a:t> </a:t>
                      </a:r>
                      <a:r>
                        <a:rPr lang="en-US" sz="1400" b="1" i="0" kern="1200" dirty="0" err="1" smtClean="0">
                          <a:solidFill>
                            <a:schemeClr val="dk1"/>
                          </a:solidFill>
                          <a:effectLst/>
                          <a:latin typeface="+mn-lt"/>
                          <a:ea typeface="+mn-ea"/>
                          <a:cs typeface="+mn-cs"/>
                        </a:rPr>
                        <a:t>canali</a:t>
                      </a:r>
                      <a:r>
                        <a:rPr lang="en-US" sz="1400" b="1" i="0" kern="1200" dirty="0" smtClean="0">
                          <a:solidFill>
                            <a:schemeClr val="dk1"/>
                          </a:solidFill>
                          <a:effectLst/>
                          <a:latin typeface="+mn-lt"/>
                          <a:ea typeface="+mn-ea"/>
                          <a:cs typeface="+mn-cs"/>
                        </a:rPr>
                        <a:t> </a:t>
                      </a:r>
                      <a:r>
                        <a:rPr lang="en-US" sz="1400" b="1" i="0" kern="1200" dirty="0" err="1" smtClean="0">
                          <a:solidFill>
                            <a:schemeClr val="dk1"/>
                          </a:solidFill>
                          <a:effectLst/>
                          <a:latin typeface="+mn-lt"/>
                          <a:ea typeface="+mn-ea"/>
                          <a:cs typeface="+mn-cs"/>
                        </a:rPr>
                        <a:t>attraverso</a:t>
                      </a:r>
                      <a:r>
                        <a:rPr lang="en-US" sz="1400" b="1" i="0" kern="1200" dirty="0" smtClean="0">
                          <a:solidFill>
                            <a:schemeClr val="dk1"/>
                          </a:solidFill>
                          <a:effectLst/>
                          <a:latin typeface="+mn-lt"/>
                          <a:ea typeface="+mn-ea"/>
                          <a:cs typeface="+mn-cs"/>
                        </a:rPr>
                        <a:t> </a:t>
                      </a:r>
                      <a:r>
                        <a:rPr lang="en-US" sz="1400" b="1" i="0" kern="1200" dirty="0" err="1" smtClean="0">
                          <a:solidFill>
                            <a:schemeClr val="dk1"/>
                          </a:solidFill>
                          <a:effectLst/>
                          <a:latin typeface="+mn-lt"/>
                          <a:ea typeface="+mn-ea"/>
                          <a:cs typeface="+mn-cs"/>
                        </a:rPr>
                        <a:t>i</a:t>
                      </a:r>
                      <a:r>
                        <a:rPr lang="en-US" sz="1400" b="1" i="0" kern="1200" dirty="0" smtClean="0">
                          <a:solidFill>
                            <a:schemeClr val="dk1"/>
                          </a:solidFill>
                          <a:effectLst/>
                          <a:latin typeface="+mn-lt"/>
                          <a:ea typeface="+mn-ea"/>
                          <a:cs typeface="+mn-cs"/>
                        </a:rPr>
                        <a:t> </a:t>
                      </a:r>
                      <a:r>
                        <a:rPr lang="en-US" sz="1400" b="1" i="0" kern="1200" dirty="0" err="1" smtClean="0">
                          <a:solidFill>
                            <a:schemeClr val="dk1"/>
                          </a:solidFill>
                          <a:effectLst/>
                          <a:latin typeface="+mn-lt"/>
                          <a:ea typeface="+mn-ea"/>
                          <a:cs typeface="+mn-cs"/>
                        </a:rPr>
                        <a:t>quali</a:t>
                      </a:r>
                      <a:r>
                        <a:rPr lang="en-US" sz="1400" b="1" i="0" kern="1200" dirty="0" smtClean="0">
                          <a:solidFill>
                            <a:schemeClr val="dk1"/>
                          </a:solidFill>
                          <a:effectLst/>
                          <a:latin typeface="+mn-lt"/>
                          <a:ea typeface="+mn-ea"/>
                          <a:cs typeface="+mn-cs"/>
                        </a:rPr>
                        <a:t> </a:t>
                      </a:r>
                      <a:r>
                        <a:rPr lang="en-US" sz="1400" b="1" i="0" kern="1200" dirty="0" err="1" smtClean="0">
                          <a:solidFill>
                            <a:schemeClr val="dk1"/>
                          </a:solidFill>
                          <a:effectLst/>
                          <a:latin typeface="+mn-lt"/>
                          <a:ea typeface="+mn-ea"/>
                          <a:cs typeface="+mn-cs"/>
                        </a:rPr>
                        <a:t>si</a:t>
                      </a:r>
                      <a:r>
                        <a:rPr lang="en-US" sz="1400" b="1" i="0" kern="1200" dirty="0" smtClean="0">
                          <a:solidFill>
                            <a:schemeClr val="dk1"/>
                          </a:solidFill>
                          <a:effectLst/>
                          <a:latin typeface="+mn-lt"/>
                          <a:ea typeface="+mn-ea"/>
                          <a:cs typeface="+mn-cs"/>
                        </a:rPr>
                        <a:t> </a:t>
                      </a:r>
                      <a:r>
                        <a:rPr lang="en-US" sz="1400" b="1" i="0" kern="1200" dirty="0" err="1" smtClean="0">
                          <a:solidFill>
                            <a:schemeClr val="dk1"/>
                          </a:solidFill>
                          <a:effectLst/>
                          <a:latin typeface="+mn-lt"/>
                          <a:ea typeface="+mn-ea"/>
                          <a:cs typeface="+mn-cs"/>
                        </a:rPr>
                        <a:t>alimentano</a:t>
                      </a:r>
                      <a:r>
                        <a:rPr lang="en-US" sz="1400" b="1" i="0" kern="1200" dirty="0" smtClean="0">
                          <a:solidFill>
                            <a:schemeClr val="dk1"/>
                          </a:solidFill>
                          <a:effectLst/>
                          <a:latin typeface="+mn-lt"/>
                          <a:ea typeface="+mn-ea"/>
                          <a:cs typeface="+mn-cs"/>
                        </a:rPr>
                        <a:t> </a:t>
                      </a:r>
                      <a:r>
                        <a:rPr lang="en-US" sz="1400" b="1" i="0" kern="1200" dirty="0" err="1" smtClean="0">
                          <a:solidFill>
                            <a:schemeClr val="dk1"/>
                          </a:solidFill>
                          <a:effectLst/>
                          <a:latin typeface="+mn-lt"/>
                          <a:ea typeface="+mn-ea"/>
                          <a:cs typeface="+mn-cs"/>
                        </a:rPr>
                        <a:t>i</a:t>
                      </a:r>
                      <a:r>
                        <a:rPr lang="en-US" sz="1400" b="1" i="0" kern="1200" dirty="0" smtClean="0">
                          <a:solidFill>
                            <a:schemeClr val="dk1"/>
                          </a:solidFill>
                          <a:effectLst/>
                          <a:latin typeface="+mn-lt"/>
                          <a:ea typeface="+mn-ea"/>
                          <a:cs typeface="+mn-cs"/>
                        </a:rPr>
                        <a:t> big data</a:t>
                      </a:r>
                      <a:endParaRPr lang="it-IT" sz="1100" i="0" dirty="0"/>
                    </a:p>
                  </a:txBody>
                  <a:tcPr/>
                </a:tc>
                <a:extLst>
                  <a:ext uri="{0D108BD9-81ED-4DB2-BD59-A6C34878D82A}">
                    <a16:rowId xmlns:a16="http://schemas.microsoft.com/office/drawing/2014/main" val="3841622367"/>
                  </a:ext>
                </a:extLst>
              </a:tr>
              <a:tr h="370840">
                <a:tc>
                  <a:txBody>
                    <a:bodyPr/>
                    <a:lstStyle/>
                    <a:p>
                      <a:r>
                        <a:rPr lang="en-US" sz="1100" kern="1200" dirty="0" err="1" smtClean="0">
                          <a:solidFill>
                            <a:schemeClr val="dk1"/>
                          </a:solidFill>
                          <a:effectLst/>
                          <a:latin typeface="+mn-lt"/>
                          <a:ea typeface="+mn-ea"/>
                          <a:cs typeface="+mn-cs"/>
                        </a:rPr>
                        <a:t>L’azienda</a:t>
                      </a:r>
                      <a:r>
                        <a:rPr lang="en-US" sz="1100" kern="1200" dirty="0" smtClean="0">
                          <a:solidFill>
                            <a:schemeClr val="dk1"/>
                          </a:solidFill>
                          <a:effectLst/>
                          <a:latin typeface="+mn-lt"/>
                          <a:ea typeface="+mn-ea"/>
                          <a:cs typeface="+mn-cs"/>
                        </a:rPr>
                        <a:t> è </a:t>
                      </a:r>
                      <a:r>
                        <a:rPr lang="en-US" sz="1100" kern="1200" dirty="0" err="1" smtClean="0">
                          <a:solidFill>
                            <a:schemeClr val="dk1"/>
                          </a:solidFill>
                          <a:effectLst/>
                          <a:latin typeface="+mn-lt"/>
                          <a:ea typeface="+mn-ea"/>
                          <a:cs typeface="+mn-cs"/>
                        </a:rPr>
                        <a:t>il</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responsabile</a:t>
                      </a:r>
                      <a:r>
                        <a:rPr lang="en-US" sz="1100" kern="1200" dirty="0" smtClean="0">
                          <a:solidFill>
                            <a:schemeClr val="dk1"/>
                          </a:solidFill>
                          <a:effectLst/>
                          <a:latin typeface="+mn-lt"/>
                          <a:ea typeface="+mn-ea"/>
                          <a:cs typeface="+mn-cs"/>
                        </a:rPr>
                        <a:t> ultimo di un </a:t>
                      </a:r>
                      <a:r>
                        <a:rPr lang="en-US" sz="1100" kern="1200" dirty="0" err="1" smtClean="0">
                          <a:solidFill>
                            <a:schemeClr val="dk1"/>
                          </a:solidFill>
                          <a:effectLst/>
                          <a:latin typeface="+mn-lt"/>
                          <a:ea typeface="+mn-ea"/>
                          <a:cs typeface="+mn-cs"/>
                        </a:rPr>
                        <a:t>proprio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trattamento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dati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davanti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alla</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Legge</a:t>
                      </a:r>
                      <a:r>
                        <a:rPr lang="en-US" sz="1100" kern="1200" dirty="0" smtClean="0">
                          <a:solidFill>
                            <a:schemeClr val="dk1"/>
                          </a:solidFill>
                          <a:effectLst/>
                          <a:latin typeface="+mn-lt"/>
                          <a:ea typeface="+mn-ea"/>
                          <a:cs typeface="+mn-cs"/>
                        </a:rPr>
                        <a:t>.</a:t>
                      </a:r>
                      <a:r>
                        <a:rPr lang="it-IT" sz="1100" kern="1200" baseline="0" dirty="0" smtClean="0">
                          <a:solidFill>
                            <a:schemeClr val="dk1"/>
                          </a:solidFill>
                          <a:effectLst/>
                          <a:latin typeface="+mn-lt"/>
                          <a:ea typeface="+mn-ea"/>
                          <a:cs typeface="+mn-cs"/>
                        </a:rPr>
                        <a:t> </a:t>
                      </a:r>
                      <a:r>
                        <a:rPr lang="en-US" sz="1100" kern="1200" dirty="0" smtClean="0">
                          <a:solidFill>
                            <a:schemeClr val="dk1"/>
                          </a:solidFill>
                          <a:effectLst/>
                          <a:latin typeface="+mn-lt"/>
                          <a:ea typeface="+mn-ea"/>
                          <a:cs typeface="+mn-cs"/>
                        </a:rPr>
                        <a:t>Se </a:t>
                      </a:r>
                      <a:r>
                        <a:rPr lang="en-US" sz="1100" kern="1200" dirty="0" err="1" smtClean="0">
                          <a:solidFill>
                            <a:schemeClr val="dk1"/>
                          </a:solidFill>
                          <a:effectLst/>
                          <a:latin typeface="+mn-lt"/>
                          <a:ea typeface="+mn-ea"/>
                          <a:cs typeface="+mn-cs"/>
                        </a:rPr>
                        <a:t>dati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dell’azienda</a:t>
                      </a:r>
                      <a:r>
                        <a:rPr lang="en-US" sz="1100" kern="1200" dirty="0" smtClean="0">
                          <a:solidFill>
                            <a:schemeClr val="dk1"/>
                          </a:solidFill>
                          <a:effectLst/>
                          <a:latin typeface="+mn-lt"/>
                          <a:ea typeface="+mn-ea"/>
                          <a:cs typeface="+mn-cs"/>
                        </a:rPr>
                        <a:t> o di </a:t>
                      </a:r>
                      <a:r>
                        <a:rPr lang="en-US" sz="1100" kern="1200" dirty="0" err="1" smtClean="0">
                          <a:solidFill>
                            <a:schemeClr val="dk1"/>
                          </a:solidFill>
                          <a:effectLst/>
                          <a:latin typeface="+mn-lt"/>
                          <a:ea typeface="+mn-ea"/>
                          <a:cs typeface="+mn-cs"/>
                        </a:rPr>
                        <a:t>altri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pubblicati</a:t>
                      </a:r>
                      <a:r>
                        <a:rPr lang="en-US" sz="1100" kern="1200" dirty="0" smtClean="0">
                          <a:solidFill>
                            <a:schemeClr val="dk1"/>
                          </a:solidFill>
                          <a:effectLst/>
                          <a:latin typeface="+mn-lt"/>
                          <a:ea typeface="+mn-ea"/>
                          <a:cs typeface="+mn-cs"/>
                        </a:rPr>
                        <a:t> in rete </a:t>
                      </a:r>
                      <a:r>
                        <a:rPr lang="en-US" sz="1100" kern="1200" dirty="0" err="1" smtClean="0">
                          <a:solidFill>
                            <a:schemeClr val="dk1"/>
                          </a:solidFill>
                          <a:effectLst/>
                          <a:latin typeface="+mn-lt"/>
                          <a:ea typeface="+mn-ea"/>
                          <a:cs typeface="+mn-cs"/>
                        </a:rPr>
                        <a:t>sono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usati</a:t>
                      </a:r>
                      <a:r>
                        <a:rPr lang="en-US" sz="1100" kern="1200" dirty="0" smtClean="0">
                          <a:solidFill>
                            <a:schemeClr val="dk1"/>
                          </a:solidFill>
                          <a:effectLst/>
                          <a:latin typeface="+mn-lt"/>
                          <a:ea typeface="+mn-ea"/>
                          <a:cs typeface="+mn-cs"/>
                        </a:rPr>
                        <a:t> da </a:t>
                      </a:r>
                      <a:r>
                        <a:rPr lang="en-US" sz="1100" kern="1200" dirty="0" err="1" smtClean="0">
                          <a:solidFill>
                            <a:schemeClr val="dk1"/>
                          </a:solidFill>
                          <a:effectLst/>
                          <a:latin typeface="+mn-lt"/>
                          <a:ea typeface="+mn-ea"/>
                          <a:cs typeface="+mn-cs"/>
                        </a:rPr>
                        <a:t>chiunque</a:t>
                      </a:r>
                      <a:r>
                        <a:rPr lang="en-US" sz="1100" kern="1200" dirty="0" smtClean="0">
                          <a:solidFill>
                            <a:schemeClr val="dk1"/>
                          </a:solidFill>
                          <a:effectLst/>
                          <a:latin typeface="+mn-lt"/>
                          <a:ea typeface="+mn-ea"/>
                          <a:cs typeface="+mn-cs"/>
                        </a:rPr>
                        <a:t> per </a:t>
                      </a:r>
                      <a:r>
                        <a:rPr lang="en-US" sz="1100" kern="1200" dirty="0" err="1" smtClean="0">
                          <a:solidFill>
                            <a:schemeClr val="dk1"/>
                          </a:solidFill>
                          <a:effectLst/>
                          <a:latin typeface="+mn-lt"/>
                          <a:ea typeface="+mn-ea"/>
                          <a:cs typeface="+mn-cs"/>
                        </a:rPr>
                        <a:t>scopi</a:t>
                      </a:r>
                      <a:r>
                        <a:rPr lang="en-US" sz="1100" kern="1200" dirty="0" smtClean="0">
                          <a:solidFill>
                            <a:schemeClr val="dk1"/>
                          </a:solidFill>
                          <a:effectLst/>
                          <a:latin typeface="+mn-lt"/>
                          <a:ea typeface="+mn-ea"/>
                          <a:cs typeface="+mn-cs"/>
                        </a:rPr>
                        <a:t> dal </a:t>
                      </a:r>
                      <a:r>
                        <a:rPr lang="en-US" sz="1100" kern="1200" dirty="0" err="1" smtClean="0">
                          <a:solidFill>
                            <a:schemeClr val="dk1"/>
                          </a:solidFill>
                          <a:effectLst/>
                          <a:latin typeface="+mn-lt"/>
                          <a:ea typeface="+mn-ea"/>
                          <a:cs typeface="+mn-cs"/>
                        </a:rPr>
                        <a:t>discutibile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all’illecito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potrebbe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essere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danneggiata</a:t>
                      </a:r>
                      <a:r>
                        <a:rPr lang="en-US" sz="1100" kern="1200" dirty="0" smtClean="0">
                          <a:solidFill>
                            <a:schemeClr val="dk1"/>
                          </a:solidFill>
                          <a:effectLst/>
                          <a:latin typeface="+mn-lt"/>
                          <a:ea typeface="+mn-ea"/>
                          <a:cs typeface="+mn-cs"/>
                        </a:rPr>
                        <a:t> la </a:t>
                      </a:r>
                      <a:r>
                        <a:rPr lang="en-US" sz="1100" kern="1200" dirty="0" err="1" smtClean="0">
                          <a:solidFill>
                            <a:schemeClr val="dk1"/>
                          </a:solidFill>
                          <a:effectLst/>
                          <a:latin typeface="+mn-lt"/>
                          <a:ea typeface="+mn-ea"/>
                          <a:cs typeface="+mn-cs"/>
                        </a:rPr>
                        <a:t>reputazione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dell’impresa</a:t>
                      </a:r>
                      <a:r>
                        <a:rPr lang="en-US" sz="1100" kern="1200" dirty="0" smtClean="0">
                          <a:solidFill>
                            <a:schemeClr val="dk1"/>
                          </a:solidFill>
                          <a:effectLst/>
                          <a:latin typeface="+mn-lt"/>
                          <a:ea typeface="+mn-ea"/>
                          <a:cs typeface="+mn-cs"/>
                        </a:rPr>
                        <a:t>, o </a:t>
                      </a:r>
                      <a:r>
                        <a:rPr lang="en-US" sz="1100" kern="1200" dirty="0" err="1" smtClean="0">
                          <a:solidFill>
                            <a:schemeClr val="dk1"/>
                          </a:solidFill>
                          <a:effectLst/>
                          <a:latin typeface="+mn-lt"/>
                          <a:ea typeface="+mn-ea"/>
                          <a:cs typeface="+mn-cs"/>
                        </a:rPr>
                        <a:t>l’impresa</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potrebbe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essere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coinvolta</a:t>
                      </a:r>
                      <a:r>
                        <a:rPr lang="en-US" sz="1100" kern="1200" dirty="0" smtClean="0">
                          <a:solidFill>
                            <a:schemeClr val="dk1"/>
                          </a:solidFill>
                          <a:effectLst/>
                          <a:latin typeface="+mn-lt"/>
                          <a:ea typeface="+mn-ea"/>
                          <a:cs typeface="+mn-cs"/>
                        </a:rPr>
                        <a:t> in un </a:t>
                      </a:r>
                      <a:r>
                        <a:rPr lang="en-US" sz="1100" kern="1200" dirty="0" err="1" smtClean="0">
                          <a:solidFill>
                            <a:schemeClr val="dk1"/>
                          </a:solidFill>
                          <a:effectLst/>
                          <a:latin typeface="+mn-lt"/>
                          <a:ea typeface="+mn-ea"/>
                          <a:cs typeface="+mn-cs"/>
                        </a:rPr>
                        <a:t>contenzioso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civile</a:t>
                      </a:r>
                      <a:r>
                        <a:rPr lang="en-US" sz="1100" kern="1200" dirty="0" smtClean="0">
                          <a:solidFill>
                            <a:schemeClr val="dk1"/>
                          </a:solidFill>
                          <a:effectLst/>
                          <a:latin typeface="+mn-lt"/>
                          <a:ea typeface="+mn-ea"/>
                          <a:cs typeface="+mn-cs"/>
                        </a:rPr>
                        <a:t>, o in </a:t>
                      </a:r>
                      <a:r>
                        <a:rPr lang="en-US" sz="1100" kern="1200" dirty="0" err="1" smtClean="0">
                          <a:solidFill>
                            <a:schemeClr val="dk1"/>
                          </a:solidFill>
                          <a:effectLst/>
                          <a:latin typeface="+mn-lt"/>
                          <a:ea typeface="+mn-ea"/>
                          <a:cs typeface="+mn-cs"/>
                        </a:rPr>
                        <a:t>una</a:t>
                      </a:r>
                      <a:r>
                        <a:rPr lang="en-US" sz="1100" kern="1200" dirty="0" smtClean="0">
                          <a:solidFill>
                            <a:schemeClr val="dk1"/>
                          </a:solidFill>
                          <a:effectLst/>
                          <a:latin typeface="+mn-lt"/>
                          <a:ea typeface="+mn-ea"/>
                          <a:cs typeface="+mn-cs"/>
                        </a:rPr>
                        <a:t> causa </a:t>
                      </a:r>
                      <a:r>
                        <a:rPr lang="en-US" sz="1100" kern="1200" dirty="0" err="1" smtClean="0">
                          <a:solidFill>
                            <a:schemeClr val="dk1"/>
                          </a:solidFill>
                          <a:effectLst/>
                          <a:latin typeface="+mn-lt"/>
                          <a:ea typeface="+mn-ea"/>
                          <a:cs typeface="+mn-cs"/>
                        </a:rPr>
                        <a:t>penale</a:t>
                      </a:r>
                      <a:r>
                        <a:rPr lang="en-US" sz="1100" kern="1200" dirty="0" smtClean="0">
                          <a:solidFill>
                            <a:schemeClr val="dk1"/>
                          </a:solidFill>
                          <a:effectLst/>
                          <a:latin typeface="+mn-lt"/>
                          <a:ea typeface="+mn-ea"/>
                          <a:cs typeface="+mn-cs"/>
                        </a:rPr>
                        <a:t>.</a:t>
                      </a:r>
                      <a:endParaRPr lang="it-IT" sz="1100" kern="1200" dirty="0" smtClean="0">
                        <a:solidFill>
                          <a:schemeClr val="dk1"/>
                        </a:solidFill>
                        <a:effectLst/>
                        <a:latin typeface="+mn-lt"/>
                        <a:ea typeface="+mn-ea"/>
                        <a:cs typeface="+mn-cs"/>
                      </a:endParaRPr>
                    </a:p>
                  </a:txBody>
                  <a:tcPr/>
                </a:tc>
                <a:tc>
                  <a:txBody>
                    <a:bodyPr/>
                    <a:lstStyle/>
                    <a:p>
                      <a:r>
                        <a:rPr lang="en-US" sz="1100" kern="1200" dirty="0" err="1" smtClean="0">
                          <a:solidFill>
                            <a:schemeClr val="dk1"/>
                          </a:solidFill>
                          <a:effectLst/>
                          <a:latin typeface="+mn-lt"/>
                          <a:ea typeface="+mn-ea"/>
                          <a:cs typeface="+mn-cs"/>
                        </a:rPr>
                        <a:t>Bisogna</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dotarsi</a:t>
                      </a:r>
                      <a:r>
                        <a:rPr lang="en-US" sz="1100" kern="1200" dirty="0" smtClean="0">
                          <a:solidFill>
                            <a:schemeClr val="dk1"/>
                          </a:solidFill>
                          <a:effectLst/>
                          <a:latin typeface="+mn-lt"/>
                          <a:ea typeface="+mn-ea"/>
                          <a:cs typeface="+mn-cs"/>
                        </a:rPr>
                        <a:t> di </a:t>
                      </a:r>
                      <a:r>
                        <a:rPr lang="en-US" sz="1100" kern="1200" dirty="0" err="1" smtClean="0">
                          <a:solidFill>
                            <a:schemeClr val="dk1"/>
                          </a:solidFill>
                          <a:effectLst/>
                          <a:latin typeface="+mn-lt"/>
                          <a:ea typeface="+mn-ea"/>
                          <a:cs typeface="+mn-cs"/>
                        </a:rPr>
                        <a:t>una</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politica</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aziendale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che</a:t>
                      </a:r>
                      <a:r>
                        <a:rPr lang="en-US" sz="1100" kern="1200" dirty="0" smtClean="0">
                          <a:solidFill>
                            <a:schemeClr val="dk1"/>
                          </a:solidFill>
                          <a:effectLst/>
                          <a:latin typeface="+mn-lt"/>
                          <a:ea typeface="+mn-ea"/>
                          <a:cs typeface="+mn-cs"/>
                        </a:rPr>
                        <a:t>, per </a:t>
                      </a:r>
                      <a:r>
                        <a:rPr lang="en-US" sz="1100" kern="1200" dirty="0" err="1" smtClean="0">
                          <a:solidFill>
                            <a:schemeClr val="dk1"/>
                          </a:solidFill>
                          <a:effectLst/>
                          <a:latin typeface="+mn-lt"/>
                          <a:ea typeface="+mn-ea"/>
                          <a:cs typeface="+mn-cs"/>
                        </a:rPr>
                        <a:t>quanto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semplice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stabilisca</a:t>
                      </a:r>
                      <a:r>
                        <a:rPr lang="en-US" sz="1100" kern="1200" dirty="0" smtClean="0">
                          <a:solidFill>
                            <a:schemeClr val="dk1"/>
                          </a:solidFill>
                          <a:effectLst/>
                          <a:latin typeface="+mn-lt"/>
                          <a:ea typeface="+mn-ea"/>
                          <a:cs typeface="+mn-cs"/>
                        </a:rPr>
                        <a:t>:</a:t>
                      </a:r>
                      <a:endParaRPr lang="it-IT" sz="1100" kern="1200" dirty="0" smtClean="0">
                        <a:solidFill>
                          <a:schemeClr val="dk1"/>
                        </a:solidFill>
                        <a:effectLst/>
                        <a:latin typeface="+mn-lt"/>
                        <a:ea typeface="+mn-ea"/>
                        <a:cs typeface="+mn-cs"/>
                      </a:endParaRPr>
                    </a:p>
                    <a:p>
                      <a:pPr marL="285750" lvl="0" indent="-285750">
                        <a:buFont typeface="Arial" panose="020B0604020202020204" pitchFamily="34" charset="0"/>
                        <a:buChar char="•"/>
                      </a:pPr>
                      <a:r>
                        <a:rPr lang="en-US" sz="1100" kern="1200" dirty="0" smtClean="0">
                          <a:solidFill>
                            <a:schemeClr val="dk1"/>
                          </a:solidFill>
                          <a:effectLst/>
                          <a:latin typeface="+mn-lt"/>
                          <a:ea typeface="+mn-ea"/>
                          <a:cs typeface="+mn-cs"/>
                        </a:rPr>
                        <a:t>chi è </a:t>
                      </a:r>
                      <a:r>
                        <a:rPr lang="en-US" sz="1100" kern="1200" dirty="0" err="1" smtClean="0">
                          <a:solidFill>
                            <a:schemeClr val="dk1"/>
                          </a:solidFill>
                          <a:effectLst/>
                          <a:latin typeface="+mn-lt"/>
                          <a:ea typeface="+mn-ea"/>
                          <a:cs typeface="+mn-cs"/>
                        </a:rPr>
                        <a:t>autorizzato</a:t>
                      </a:r>
                      <a:r>
                        <a:rPr lang="en-US" sz="1100" kern="1200" dirty="0" smtClean="0">
                          <a:solidFill>
                            <a:schemeClr val="dk1"/>
                          </a:solidFill>
                          <a:effectLst/>
                          <a:latin typeface="+mn-lt"/>
                          <a:ea typeface="+mn-ea"/>
                          <a:cs typeface="+mn-cs"/>
                        </a:rPr>
                        <a:t> a </a:t>
                      </a:r>
                      <a:r>
                        <a:rPr lang="en-US" sz="1100" kern="1200" dirty="0" err="1" smtClean="0">
                          <a:solidFill>
                            <a:schemeClr val="dk1"/>
                          </a:solidFill>
                          <a:effectLst/>
                          <a:latin typeface="+mn-lt"/>
                          <a:ea typeface="+mn-ea"/>
                          <a:cs typeface="+mn-cs"/>
                        </a:rPr>
                        <a:t>pubblicare</a:t>
                      </a:r>
                      <a:r>
                        <a:rPr lang="en-US" sz="1100" kern="1200" dirty="0" smtClean="0">
                          <a:solidFill>
                            <a:schemeClr val="dk1"/>
                          </a:solidFill>
                          <a:effectLst/>
                          <a:latin typeface="+mn-lt"/>
                          <a:ea typeface="+mn-ea"/>
                          <a:cs typeface="+mn-cs"/>
                        </a:rPr>
                        <a:t> in </a:t>
                      </a:r>
                      <a:r>
                        <a:rPr lang="en-US" sz="1100" kern="1200" dirty="0" err="1" smtClean="0">
                          <a:solidFill>
                            <a:schemeClr val="dk1"/>
                          </a:solidFill>
                          <a:effectLst/>
                          <a:latin typeface="+mn-lt"/>
                          <a:ea typeface="+mn-ea"/>
                          <a:cs typeface="+mn-cs"/>
                        </a:rPr>
                        <a:t>nome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dell’azienda</a:t>
                      </a:r>
                      <a:endParaRPr lang="it-IT" sz="1100" kern="1200" dirty="0" smtClean="0">
                        <a:solidFill>
                          <a:schemeClr val="dk1"/>
                        </a:solidFill>
                        <a:effectLst/>
                        <a:latin typeface="+mn-lt"/>
                        <a:ea typeface="+mn-ea"/>
                        <a:cs typeface="+mn-cs"/>
                      </a:endParaRPr>
                    </a:p>
                    <a:p>
                      <a:pPr marL="285750" lvl="0" indent="-285750">
                        <a:buFont typeface="Arial" panose="020B0604020202020204" pitchFamily="34" charset="0"/>
                        <a:buChar char="•"/>
                      </a:pPr>
                      <a:r>
                        <a:rPr lang="en-US" sz="1100" kern="1200" dirty="0" smtClean="0">
                          <a:solidFill>
                            <a:schemeClr val="dk1"/>
                          </a:solidFill>
                          <a:effectLst/>
                          <a:latin typeface="+mn-lt"/>
                          <a:ea typeface="+mn-ea"/>
                          <a:cs typeface="+mn-cs"/>
                        </a:rPr>
                        <a:t>le </a:t>
                      </a:r>
                      <a:r>
                        <a:rPr lang="en-US" sz="1100" kern="1200" dirty="0" err="1" smtClean="0">
                          <a:solidFill>
                            <a:schemeClr val="dk1"/>
                          </a:solidFill>
                          <a:effectLst/>
                          <a:latin typeface="+mn-lt"/>
                          <a:ea typeface="+mn-ea"/>
                          <a:cs typeface="+mn-cs"/>
                        </a:rPr>
                        <a:t>linee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editoriali</a:t>
                      </a:r>
                      <a:endParaRPr lang="it-IT" sz="1100" kern="1200" dirty="0" smtClean="0">
                        <a:solidFill>
                          <a:schemeClr val="dk1"/>
                        </a:solidFill>
                        <a:effectLst/>
                        <a:latin typeface="+mn-lt"/>
                        <a:ea typeface="+mn-ea"/>
                        <a:cs typeface="+mn-cs"/>
                      </a:endParaRPr>
                    </a:p>
                    <a:p>
                      <a:pPr marL="285750" lvl="0" indent="-285750">
                        <a:buFont typeface="Arial" panose="020B0604020202020204" pitchFamily="34" charset="0"/>
                        <a:buChar char="•"/>
                      </a:pPr>
                      <a:r>
                        <a:rPr lang="en-US" sz="1100" kern="1200" dirty="0" err="1" smtClean="0">
                          <a:solidFill>
                            <a:schemeClr val="dk1"/>
                          </a:solidFill>
                          <a:effectLst/>
                          <a:latin typeface="+mn-lt"/>
                          <a:ea typeface="+mn-ea"/>
                          <a:cs typeface="+mn-cs"/>
                        </a:rPr>
                        <a:t>i</a:t>
                      </a:r>
                      <a:r>
                        <a:rPr lang="en-US" sz="1100" kern="1200" dirty="0" smtClean="0">
                          <a:solidFill>
                            <a:schemeClr val="dk1"/>
                          </a:solidFill>
                          <a:effectLst/>
                          <a:latin typeface="+mn-lt"/>
                          <a:ea typeface="+mn-ea"/>
                          <a:cs typeface="+mn-cs"/>
                        </a:rPr>
                        <a:t> tipi di </a:t>
                      </a:r>
                      <a:r>
                        <a:rPr lang="en-US" sz="1100" kern="1200" dirty="0" err="1" smtClean="0">
                          <a:solidFill>
                            <a:schemeClr val="dk1"/>
                          </a:solidFill>
                          <a:effectLst/>
                          <a:latin typeface="+mn-lt"/>
                          <a:ea typeface="+mn-ea"/>
                          <a:cs typeface="+mn-cs"/>
                        </a:rPr>
                        <a:t>informazione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pubblicabili</a:t>
                      </a:r>
                      <a:r>
                        <a:rPr lang="en-US" sz="1100" kern="1200" dirty="0" smtClean="0">
                          <a:solidFill>
                            <a:schemeClr val="dk1"/>
                          </a:solidFill>
                          <a:effectLst/>
                          <a:latin typeface="+mn-lt"/>
                          <a:ea typeface="+mn-ea"/>
                          <a:cs typeface="+mn-cs"/>
                        </a:rPr>
                        <a:t>”</a:t>
                      </a:r>
                      <a:endParaRPr lang="it-IT" sz="1100" kern="1200" dirty="0" smtClean="0">
                        <a:solidFill>
                          <a:schemeClr val="dk1"/>
                        </a:solidFill>
                        <a:effectLst/>
                        <a:latin typeface="+mn-lt"/>
                        <a:ea typeface="+mn-ea"/>
                        <a:cs typeface="+mn-cs"/>
                      </a:endParaRPr>
                    </a:p>
                    <a:p>
                      <a:pPr marL="285750" lvl="0" indent="-285750">
                        <a:buFont typeface="Arial" panose="020B0604020202020204" pitchFamily="34" charset="0"/>
                        <a:buChar char="•"/>
                      </a:pPr>
                      <a:r>
                        <a:rPr lang="en-US" sz="1100" kern="1200" dirty="0" err="1" smtClean="0">
                          <a:solidFill>
                            <a:schemeClr val="dk1"/>
                          </a:solidFill>
                          <a:effectLst/>
                          <a:latin typeface="+mn-lt"/>
                          <a:ea typeface="+mn-ea"/>
                          <a:cs typeface="+mn-cs"/>
                        </a:rPr>
                        <a:t>i</a:t>
                      </a:r>
                      <a:r>
                        <a:rPr lang="en-US" sz="1100" kern="1200" dirty="0" smtClean="0">
                          <a:solidFill>
                            <a:schemeClr val="dk1"/>
                          </a:solidFill>
                          <a:effectLst/>
                          <a:latin typeface="+mn-lt"/>
                          <a:ea typeface="+mn-ea"/>
                          <a:cs typeface="+mn-cs"/>
                        </a:rPr>
                        <a:t> tipi di </a:t>
                      </a:r>
                      <a:r>
                        <a:rPr lang="en-US" sz="1100" kern="1200" dirty="0" err="1" smtClean="0">
                          <a:solidFill>
                            <a:schemeClr val="dk1"/>
                          </a:solidFill>
                          <a:effectLst/>
                          <a:latin typeface="+mn-lt"/>
                          <a:ea typeface="+mn-ea"/>
                          <a:cs typeface="+mn-cs"/>
                        </a:rPr>
                        <a:t>informazione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che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richiedono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l’approvazione</a:t>
                      </a:r>
                      <a:r>
                        <a:rPr lang="en-US" sz="1100" kern="1200" dirty="0" smtClean="0">
                          <a:solidFill>
                            <a:schemeClr val="dk1"/>
                          </a:solidFill>
                          <a:effectLst/>
                          <a:latin typeface="+mn-lt"/>
                          <a:ea typeface="+mn-ea"/>
                          <a:cs typeface="+mn-cs"/>
                        </a:rPr>
                        <a:t> per </a:t>
                      </a:r>
                      <a:r>
                        <a:rPr lang="en-US" sz="1100" kern="1200" dirty="0" err="1" smtClean="0">
                          <a:solidFill>
                            <a:schemeClr val="dk1"/>
                          </a:solidFill>
                          <a:effectLst/>
                          <a:latin typeface="+mn-lt"/>
                          <a:ea typeface="+mn-ea"/>
                          <a:cs typeface="+mn-cs"/>
                        </a:rPr>
                        <a:t>essere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pubblicate</a:t>
                      </a:r>
                      <a:endParaRPr lang="it-IT" sz="1100" kern="1200" dirty="0" smtClean="0">
                        <a:solidFill>
                          <a:schemeClr val="dk1"/>
                        </a:solidFill>
                        <a:effectLst/>
                        <a:latin typeface="+mn-lt"/>
                        <a:ea typeface="+mn-ea"/>
                        <a:cs typeface="+mn-cs"/>
                      </a:endParaRPr>
                    </a:p>
                    <a:p>
                      <a:pPr marL="285750" indent="-285750">
                        <a:buFont typeface="Arial" panose="020B0604020202020204" pitchFamily="34" charset="0"/>
                        <a:buChar char="•"/>
                      </a:pPr>
                      <a:r>
                        <a:rPr lang="en-US" sz="1100" kern="1200" dirty="0" err="1" smtClean="0">
                          <a:solidFill>
                            <a:schemeClr val="dk1"/>
                          </a:solidFill>
                          <a:effectLst/>
                          <a:latin typeface="+mn-lt"/>
                          <a:ea typeface="+mn-ea"/>
                          <a:cs typeface="+mn-cs"/>
                        </a:rPr>
                        <a:t>i</a:t>
                      </a:r>
                      <a:r>
                        <a:rPr lang="en-US" sz="1100" kern="1200" dirty="0" smtClean="0">
                          <a:solidFill>
                            <a:schemeClr val="dk1"/>
                          </a:solidFill>
                          <a:effectLst/>
                          <a:latin typeface="+mn-lt"/>
                          <a:ea typeface="+mn-ea"/>
                          <a:cs typeface="+mn-cs"/>
                        </a:rPr>
                        <a:t> tipi di </a:t>
                      </a:r>
                      <a:r>
                        <a:rPr lang="en-US" sz="1100" kern="1200" dirty="0" err="1" smtClean="0">
                          <a:solidFill>
                            <a:schemeClr val="dk1"/>
                          </a:solidFill>
                          <a:effectLst/>
                          <a:latin typeface="+mn-lt"/>
                          <a:ea typeface="+mn-ea"/>
                          <a:cs typeface="+mn-cs"/>
                        </a:rPr>
                        <a:t>informazione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esclusi</a:t>
                      </a:r>
                      <a:r>
                        <a:rPr lang="en-US" sz="1100" kern="1200" dirty="0" smtClean="0">
                          <a:solidFill>
                            <a:schemeClr val="dk1"/>
                          </a:solidFill>
                          <a:effectLst/>
                          <a:latin typeface="+mn-lt"/>
                          <a:ea typeface="+mn-ea"/>
                          <a:cs typeface="+mn-cs"/>
                        </a:rPr>
                        <a:t> da </a:t>
                      </a:r>
                      <a:r>
                        <a:rPr lang="en-US" sz="1100" kern="1200" dirty="0" err="1" smtClean="0">
                          <a:solidFill>
                            <a:schemeClr val="dk1"/>
                          </a:solidFill>
                          <a:effectLst/>
                          <a:latin typeface="+mn-lt"/>
                          <a:ea typeface="+mn-ea"/>
                          <a:cs typeface="+mn-cs"/>
                        </a:rPr>
                        <a:t>qualunque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pubblicazione</a:t>
                      </a:r>
                      <a:r>
                        <a:rPr lang="en-US" sz="1100" kern="1200" dirty="0" smtClean="0">
                          <a:solidFill>
                            <a:schemeClr val="dk1"/>
                          </a:solidFill>
                          <a:effectLst/>
                          <a:latin typeface="+mn-lt"/>
                          <a:ea typeface="+mn-ea"/>
                          <a:cs typeface="+mn-cs"/>
                        </a:rPr>
                        <a:t>.</a:t>
                      </a:r>
                      <a:endParaRPr lang="it-IT" sz="1100" kern="1200" dirty="0">
                        <a:solidFill>
                          <a:schemeClr val="dk1"/>
                        </a:solidFill>
                        <a:effectLst/>
                        <a:latin typeface="+mn-lt"/>
                        <a:ea typeface="+mn-ea"/>
                        <a:cs typeface="+mn-cs"/>
                      </a:endParaRPr>
                    </a:p>
                  </a:txBody>
                  <a:tcPr/>
                </a:tc>
                <a:extLst>
                  <a:ext uri="{0D108BD9-81ED-4DB2-BD59-A6C34878D82A}">
                    <a16:rowId xmlns:a16="http://schemas.microsoft.com/office/drawing/2014/main" val="1236251869"/>
                  </a:ext>
                </a:extLst>
              </a:tr>
              <a:tr h="362397">
                <a:tc>
                  <a:txBody>
                    <a:bodyPr/>
                    <a:lstStyle/>
                    <a:p>
                      <a:r>
                        <a:rPr lang="en-US" sz="1400" b="1" i="1" kern="1200" dirty="0" smtClean="0">
                          <a:solidFill>
                            <a:schemeClr val="dk1"/>
                          </a:solidFill>
                          <a:effectLst/>
                          <a:latin typeface="+mn-lt"/>
                          <a:ea typeface="+mn-ea"/>
                          <a:cs typeface="+mn-cs"/>
                        </a:rPr>
                        <a:t>Non </a:t>
                      </a:r>
                      <a:r>
                        <a:rPr lang="en-US" sz="1400" b="1" i="1" kern="1200" dirty="0" err="1" smtClean="0">
                          <a:solidFill>
                            <a:schemeClr val="dk1"/>
                          </a:solidFill>
                          <a:effectLst/>
                          <a:latin typeface="+mn-lt"/>
                          <a:ea typeface="+mn-ea"/>
                          <a:cs typeface="+mn-cs"/>
                        </a:rPr>
                        <a:t>consapevolezza</a:t>
                      </a:r>
                      <a:endParaRPr lang="it-IT" sz="1100" dirty="0"/>
                    </a:p>
                  </a:txBody>
                  <a:tcPr/>
                </a:tc>
                <a:tc>
                  <a:txBody>
                    <a:bodyPr/>
                    <a:lstStyle/>
                    <a:p>
                      <a:r>
                        <a:rPr lang="en-US" sz="1400" b="1" i="1" kern="1200" dirty="0" err="1" smtClean="0">
                          <a:solidFill>
                            <a:schemeClr val="dk1"/>
                          </a:solidFill>
                          <a:effectLst/>
                          <a:latin typeface="+mn-lt"/>
                          <a:ea typeface="+mn-ea"/>
                          <a:cs typeface="+mn-cs"/>
                        </a:rPr>
                        <a:t>Consapevolezza</a:t>
                      </a:r>
                      <a:r>
                        <a:rPr lang="en-US" sz="1400" b="1" i="1" kern="1200" dirty="0" smtClean="0">
                          <a:solidFill>
                            <a:schemeClr val="dk1"/>
                          </a:solidFill>
                          <a:effectLst/>
                          <a:latin typeface="+mn-lt"/>
                          <a:ea typeface="+mn-ea"/>
                          <a:cs typeface="+mn-cs"/>
                        </a:rPr>
                        <a:t> del </a:t>
                      </a:r>
                      <a:r>
                        <a:rPr lang="en-US" sz="1400" b="1" i="1" kern="1200" dirty="0" err="1" smtClean="0">
                          <a:solidFill>
                            <a:schemeClr val="dk1"/>
                          </a:solidFill>
                          <a:effectLst/>
                          <a:latin typeface="+mn-lt"/>
                          <a:ea typeface="+mn-ea"/>
                          <a:cs typeface="+mn-cs"/>
                        </a:rPr>
                        <a:t>valore</a:t>
                      </a:r>
                      <a:r>
                        <a:rPr lang="en-US" sz="1400" b="1" i="1" kern="1200" dirty="0" smtClean="0">
                          <a:solidFill>
                            <a:schemeClr val="dk1"/>
                          </a:solidFill>
                          <a:effectLst/>
                          <a:latin typeface="+mn-lt"/>
                          <a:ea typeface="+mn-ea"/>
                          <a:cs typeface="+mn-cs"/>
                        </a:rPr>
                        <a:t> </a:t>
                      </a:r>
                      <a:r>
                        <a:rPr lang="en-US" sz="1400" b="1" i="1" kern="1200" dirty="0" err="1" smtClean="0">
                          <a:solidFill>
                            <a:schemeClr val="dk1"/>
                          </a:solidFill>
                          <a:effectLst/>
                          <a:latin typeface="+mn-lt"/>
                          <a:ea typeface="+mn-ea"/>
                          <a:cs typeface="+mn-cs"/>
                        </a:rPr>
                        <a:t>dei</a:t>
                      </a:r>
                      <a:r>
                        <a:rPr lang="en-US" sz="1400" b="1" i="1" kern="1200" dirty="0" smtClean="0">
                          <a:solidFill>
                            <a:schemeClr val="dk1"/>
                          </a:solidFill>
                          <a:effectLst/>
                          <a:latin typeface="+mn-lt"/>
                          <a:ea typeface="+mn-ea"/>
                          <a:cs typeface="+mn-cs"/>
                        </a:rPr>
                        <a:t> </a:t>
                      </a:r>
                      <a:r>
                        <a:rPr lang="en-US" sz="1400" b="1" i="1" kern="1200" dirty="0" err="1" smtClean="0">
                          <a:solidFill>
                            <a:schemeClr val="dk1"/>
                          </a:solidFill>
                          <a:effectLst/>
                          <a:latin typeface="+mn-lt"/>
                          <a:ea typeface="+mn-ea"/>
                          <a:cs typeface="+mn-cs"/>
                        </a:rPr>
                        <a:t>dati</a:t>
                      </a:r>
                      <a:r>
                        <a:rPr lang="en-US" sz="1400" b="1" i="1" kern="1200" dirty="0" smtClean="0">
                          <a:solidFill>
                            <a:schemeClr val="dk1"/>
                          </a:solidFill>
                          <a:effectLst/>
                          <a:latin typeface="+mn-lt"/>
                          <a:ea typeface="+mn-ea"/>
                          <a:cs typeface="+mn-cs"/>
                        </a:rPr>
                        <a:t> </a:t>
                      </a:r>
                      <a:r>
                        <a:rPr lang="en-US" sz="1400" b="1" i="1" kern="1200" dirty="0" err="1" smtClean="0">
                          <a:solidFill>
                            <a:schemeClr val="dk1"/>
                          </a:solidFill>
                          <a:effectLst/>
                          <a:latin typeface="+mn-lt"/>
                          <a:ea typeface="+mn-ea"/>
                          <a:cs typeface="+mn-cs"/>
                        </a:rPr>
                        <a:t>sparsi</a:t>
                      </a:r>
                      <a:r>
                        <a:rPr lang="en-US" sz="1400" b="1" i="1" kern="1200" dirty="0" smtClean="0">
                          <a:solidFill>
                            <a:schemeClr val="dk1"/>
                          </a:solidFill>
                          <a:effectLst/>
                          <a:latin typeface="+mn-lt"/>
                          <a:ea typeface="+mn-ea"/>
                          <a:cs typeface="+mn-cs"/>
                        </a:rPr>
                        <a:t> per la rete</a:t>
                      </a:r>
                      <a:endParaRPr lang="it-IT" sz="1100" kern="1200" dirty="0" smtClean="0">
                        <a:solidFill>
                          <a:schemeClr val="dk1"/>
                        </a:solidFill>
                        <a:effectLst/>
                        <a:latin typeface="+mn-lt"/>
                        <a:ea typeface="+mn-ea"/>
                        <a:cs typeface="+mn-cs"/>
                      </a:endParaRPr>
                    </a:p>
                  </a:txBody>
                  <a:tcPr/>
                </a:tc>
                <a:extLst>
                  <a:ext uri="{0D108BD9-81ED-4DB2-BD59-A6C34878D82A}">
                    <a16:rowId xmlns:a16="http://schemas.microsoft.com/office/drawing/2014/main" val="3673919100"/>
                  </a:ext>
                </a:extLst>
              </a:tr>
              <a:tr h="1003841">
                <a:tc>
                  <a:txBody>
                    <a:bodyPr/>
                    <a:lstStyle/>
                    <a:p>
                      <a:r>
                        <a:rPr lang="en-US" sz="1100" kern="1200" dirty="0" err="1" smtClean="0">
                          <a:solidFill>
                            <a:schemeClr val="dk1"/>
                          </a:solidFill>
                          <a:effectLst/>
                          <a:latin typeface="+mn-lt"/>
                          <a:ea typeface="+mn-ea"/>
                          <a:cs typeface="+mn-cs"/>
                        </a:rPr>
                        <a:t>Molti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servizi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gratuiti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ed</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anche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alcuni</a:t>
                      </a:r>
                      <a:r>
                        <a:rPr lang="en-US" sz="1100" kern="1200" dirty="0" smtClean="0">
                          <a:solidFill>
                            <a:schemeClr val="dk1"/>
                          </a:solidFill>
                          <a:effectLst/>
                          <a:latin typeface="+mn-lt"/>
                          <a:ea typeface="+mn-ea"/>
                          <a:cs typeface="+mn-cs"/>
                        </a:rPr>
                        <a:t> non </a:t>
                      </a:r>
                      <a:r>
                        <a:rPr lang="en-US" sz="1100" kern="1200" dirty="0" err="1" smtClean="0">
                          <a:solidFill>
                            <a:schemeClr val="dk1"/>
                          </a:solidFill>
                          <a:effectLst/>
                          <a:latin typeface="+mn-lt"/>
                          <a:ea typeface="+mn-ea"/>
                          <a:cs typeface="+mn-cs"/>
                        </a:rPr>
                        <a:t>gratuiti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vanno</a:t>
                      </a:r>
                      <a:r>
                        <a:rPr lang="en-US" sz="1100" kern="1200" dirty="0" smtClean="0">
                          <a:solidFill>
                            <a:schemeClr val="dk1"/>
                          </a:solidFill>
                          <a:effectLst/>
                          <a:latin typeface="+mn-lt"/>
                          <a:ea typeface="+mn-ea"/>
                          <a:cs typeface="+mn-cs"/>
                        </a:rPr>
                        <a:t> ad </a:t>
                      </a:r>
                      <a:r>
                        <a:rPr lang="en-US" sz="1100" kern="1200" dirty="0" err="1" smtClean="0">
                          <a:solidFill>
                            <a:schemeClr val="dk1"/>
                          </a:solidFill>
                          <a:effectLst/>
                          <a:latin typeface="+mn-lt"/>
                          <a:ea typeface="+mn-ea"/>
                          <a:cs typeface="+mn-cs"/>
                        </a:rPr>
                        <a:t>alimentare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i</a:t>
                      </a:r>
                      <a:r>
                        <a:rPr lang="en-US" sz="1100" kern="1200" dirty="0" smtClean="0">
                          <a:solidFill>
                            <a:schemeClr val="dk1"/>
                          </a:solidFill>
                          <a:effectLst/>
                          <a:latin typeface="+mn-lt"/>
                          <a:ea typeface="+mn-ea"/>
                          <a:cs typeface="+mn-cs"/>
                        </a:rPr>
                        <a:t> Big Data: email,</a:t>
                      </a:r>
                      <a:endParaRPr lang="it-IT" sz="1100" kern="1200" dirty="0" smtClean="0">
                        <a:solidFill>
                          <a:schemeClr val="dk1"/>
                        </a:solidFill>
                        <a:effectLst/>
                        <a:latin typeface="+mn-lt"/>
                        <a:ea typeface="+mn-ea"/>
                        <a:cs typeface="+mn-cs"/>
                      </a:endParaRPr>
                    </a:p>
                    <a:p>
                      <a:pPr lvl="0"/>
                      <a:r>
                        <a:rPr lang="en-US" sz="1100" kern="1200" dirty="0" err="1" smtClean="0">
                          <a:solidFill>
                            <a:schemeClr val="dk1"/>
                          </a:solidFill>
                          <a:effectLst/>
                          <a:latin typeface="+mn-lt"/>
                          <a:ea typeface="+mn-ea"/>
                          <a:cs typeface="+mn-cs"/>
                        </a:rPr>
                        <a:t>archiviazione</a:t>
                      </a:r>
                      <a:r>
                        <a:rPr lang="en-US" sz="1100" kern="1200" dirty="0" smtClean="0">
                          <a:solidFill>
                            <a:schemeClr val="dk1"/>
                          </a:solidFill>
                          <a:effectLst/>
                          <a:latin typeface="+mn-lt"/>
                          <a:ea typeface="+mn-ea"/>
                          <a:cs typeface="+mn-cs"/>
                        </a:rPr>
                        <a:t> (drive, storage),</a:t>
                      </a:r>
                      <a:r>
                        <a:rPr lang="it-IT" sz="1100" kern="1200" dirty="0" smtClean="0">
                          <a:solidFill>
                            <a:schemeClr val="dk1"/>
                          </a:solidFill>
                          <a:effectLst/>
                          <a:latin typeface="+mn-lt"/>
                          <a:ea typeface="+mn-ea"/>
                          <a:cs typeface="+mn-cs"/>
                        </a:rPr>
                        <a:t> </a:t>
                      </a:r>
                      <a:r>
                        <a:rPr lang="en-US" sz="1100" kern="1200" dirty="0" smtClean="0">
                          <a:solidFill>
                            <a:schemeClr val="dk1"/>
                          </a:solidFill>
                          <a:effectLst/>
                          <a:latin typeface="+mn-lt"/>
                          <a:ea typeface="+mn-ea"/>
                          <a:cs typeface="+mn-cs"/>
                        </a:rPr>
                        <a:t>social, web.</a:t>
                      </a:r>
                      <a:endParaRPr lang="it-IT" sz="1100" kern="1200" dirty="0" smtClean="0">
                        <a:solidFill>
                          <a:schemeClr val="dk1"/>
                        </a:solidFill>
                        <a:effectLst/>
                        <a:latin typeface="+mn-lt"/>
                        <a:ea typeface="+mn-ea"/>
                        <a:cs typeface="+mn-cs"/>
                      </a:endParaRPr>
                    </a:p>
                    <a:p>
                      <a:r>
                        <a:rPr lang="en-US" sz="1100" kern="1200" dirty="0" smtClean="0">
                          <a:solidFill>
                            <a:schemeClr val="dk1"/>
                          </a:solidFill>
                          <a:effectLst/>
                          <a:latin typeface="+mn-lt"/>
                          <a:ea typeface="+mn-ea"/>
                          <a:cs typeface="+mn-cs"/>
                        </a:rPr>
                        <a:t>Non </a:t>
                      </a:r>
                      <a:r>
                        <a:rPr lang="en-US" sz="1100" kern="1200" dirty="0" err="1" smtClean="0">
                          <a:solidFill>
                            <a:schemeClr val="dk1"/>
                          </a:solidFill>
                          <a:effectLst/>
                          <a:latin typeface="+mn-lt"/>
                          <a:ea typeface="+mn-ea"/>
                          <a:cs typeface="+mn-cs"/>
                        </a:rPr>
                        <a:t>esiste</a:t>
                      </a:r>
                      <a:r>
                        <a:rPr lang="en-US" sz="1100" kern="1200" dirty="0" smtClean="0">
                          <a:solidFill>
                            <a:schemeClr val="dk1"/>
                          </a:solidFill>
                          <a:effectLst/>
                          <a:latin typeface="+mn-lt"/>
                          <a:ea typeface="+mn-ea"/>
                          <a:cs typeface="+mn-cs"/>
                        </a:rPr>
                        <a:t> un “</a:t>
                      </a:r>
                      <a:r>
                        <a:rPr lang="en-US" sz="1100" kern="1200" dirty="0" err="1" smtClean="0">
                          <a:solidFill>
                            <a:schemeClr val="dk1"/>
                          </a:solidFill>
                          <a:effectLst/>
                          <a:latin typeface="+mn-lt"/>
                          <a:ea typeface="+mn-ea"/>
                          <a:cs typeface="+mn-cs"/>
                        </a:rPr>
                        <a:t>pasto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gratuito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il</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fornitore</a:t>
                      </a:r>
                      <a:r>
                        <a:rPr lang="en-US" sz="1100" kern="1200" dirty="0" smtClean="0">
                          <a:solidFill>
                            <a:schemeClr val="dk1"/>
                          </a:solidFill>
                          <a:effectLst/>
                          <a:latin typeface="+mn-lt"/>
                          <a:ea typeface="+mn-ea"/>
                          <a:cs typeface="+mn-cs"/>
                        </a:rPr>
                        <a:t> non è un </a:t>
                      </a:r>
                      <a:r>
                        <a:rPr lang="en-US" sz="1100" kern="1200" dirty="0" err="1" smtClean="0">
                          <a:solidFill>
                            <a:schemeClr val="dk1"/>
                          </a:solidFill>
                          <a:effectLst/>
                          <a:latin typeface="+mn-lt"/>
                          <a:ea typeface="+mn-ea"/>
                          <a:cs typeface="+mn-cs"/>
                        </a:rPr>
                        <a:t>ente</a:t>
                      </a:r>
                      <a:r>
                        <a:rPr lang="en-US" sz="1100" kern="1200" dirty="0" smtClean="0">
                          <a:solidFill>
                            <a:schemeClr val="dk1"/>
                          </a:solidFill>
                          <a:effectLst/>
                          <a:latin typeface="+mn-lt"/>
                          <a:ea typeface="+mn-ea"/>
                          <a:cs typeface="+mn-cs"/>
                        </a:rPr>
                        <a:t> di </a:t>
                      </a:r>
                      <a:r>
                        <a:rPr lang="en-US" sz="1100" kern="1200" dirty="0" err="1" smtClean="0">
                          <a:solidFill>
                            <a:schemeClr val="dk1"/>
                          </a:solidFill>
                          <a:effectLst/>
                          <a:latin typeface="+mn-lt"/>
                          <a:ea typeface="+mn-ea"/>
                          <a:cs typeface="+mn-cs"/>
                        </a:rPr>
                        <a:t>beneficenza</a:t>
                      </a:r>
                      <a:r>
                        <a:rPr lang="en-US" sz="1100" kern="1200" dirty="0" smtClean="0">
                          <a:solidFill>
                            <a:schemeClr val="dk1"/>
                          </a:solidFill>
                          <a:effectLst/>
                          <a:latin typeface="+mn-lt"/>
                          <a:ea typeface="+mn-ea"/>
                          <a:cs typeface="+mn-cs"/>
                        </a:rPr>
                        <a:t>.</a:t>
                      </a:r>
                      <a:endParaRPr lang="it-IT" sz="1100" kern="1200" dirty="0" smtClean="0">
                        <a:solidFill>
                          <a:schemeClr val="dk1"/>
                        </a:solidFill>
                        <a:effectLst/>
                        <a:latin typeface="+mn-lt"/>
                        <a:ea typeface="+mn-ea"/>
                        <a:cs typeface="+mn-cs"/>
                      </a:endParaRPr>
                    </a:p>
                    <a:p>
                      <a:r>
                        <a:rPr lang="en-US" sz="1100" kern="1200" dirty="0" err="1" smtClean="0">
                          <a:solidFill>
                            <a:schemeClr val="dk1"/>
                          </a:solidFill>
                          <a:effectLst/>
                          <a:latin typeface="+mn-lt"/>
                          <a:ea typeface="+mn-ea"/>
                          <a:cs typeface="+mn-cs"/>
                        </a:rPr>
                        <a:t>Nei</a:t>
                      </a:r>
                      <a:r>
                        <a:rPr lang="en-US" sz="1100" kern="1200" dirty="0" smtClean="0">
                          <a:solidFill>
                            <a:schemeClr val="dk1"/>
                          </a:solidFill>
                          <a:effectLst/>
                          <a:latin typeface="+mn-lt"/>
                          <a:ea typeface="+mn-ea"/>
                          <a:cs typeface="+mn-cs"/>
                        </a:rPr>
                        <a:t> “Termini del </a:t>
                      </a:r>
                      <a:r>
                        <a:rPr lang="en-US" sz="1100" kern="1200" dirty="0" err="1" smtClean="0">
                          <a:solidFill>
                            <a:schemeClr val="dk1"/>
                          </a:solidFill>
                          <a:effectLst/>
                          <a:latin typeface="+mn-lt"/>
                          <a:ea typeface="+mn-ea"/>
                          <a:cs typeface="+mn-cs"/>
                        </a:rPr>
                        <a:t>Servizio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c’è</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l’autorizzazione</a:t>
                      </a:r>
                      <a:r>
                        <a:rPr lang="en-US" sz="1100" kern="1200" dirty="0" smtClean="0">
                          <a:solidFill>
                            <a:schemeClr val="dk1"/>
                          </a:solidFill>
                          <a:effectLst/>
                          <a:latin typeface="+mn-lt"/>
                          <a:ea typeface="+mn-ea"/>
                          <a:cs typeface="+mn-cs"/>
                        </a:rPr>
                        <a:t> per </a:t>
                      </a:r>
                      <a:r>
                        <a:rPr lang="en-US" sz="1100" kern="1200" dirty="0" err="1" smtClean="0">
                          <a:solidFill>
                            <a:schemeClr val="dk1"/>
                          </a:solidFill>
                          <a:effectLst/>
                          <a:latin typeface="+mn-lt"/>
                          <a:ea typeface="+mn-ea"/>
                          <a:cs typeface="+mn-cs"/>
                        </a:rPr>
                        <a:t>il</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fornitore</a:t>
                      </a:r>
                      <a:r>
                        <a:rPr lang="en-US" sz="1100" kern="1200" dirty="0" smtClean="0">
                          <a:solidFill>
                            <a:schemeClr val="dk1"/>
                          </a:solidFill>
                          <a:effectLst/>
                          <a:latin typeface="+mn-lt"/>
                          <a:ea typeface="+mn-ea"/>
                          <a:cs typeface="+mn-cs"/>
                        </a:rPr>
                        <a:t> del </a:t>
                      </a:r>
                      <a:r>
                        <a:rPr lang="en-US" sz="1100" kern="1200" dirty="0" err="1" smtClean="0">
                          <a:solidFill>
                            <a:schemeClr val="dk1"/>
                          </a:solidFill>
                          <a:effectLst/>
                          <a:latin typeface="+mn-lt"/>
                          <a:ea typeface="+mn-ea"/>
                          <a:cs typeface="+mn-cs"/>
                        </a:rPr>
                        <a:t>servizio</a:t>
                      </a:r>
                      <a:r>
                        <a:rPr lang="en-US" sz="1100" kern="1200" dirty="0" smtClean="0">
                          <a:solidFill>
                            <a:schemeClr val="dk1"/>
                          </a:solidFill>
                          <a:effectLst/>
                          <a:latin typeface="+mn-lt"/>
                          <a:ea typeface="+mn-ea"/>
                          <a:cs typeface="+mn-cs"/>
                        </a:rPr>
                        <a:t> ad </a:t>
                      </a:r>
                      <a:r>
                        <a:rPr lang="en-US" sz="1100" kern="1200" dirty="0" err="1" smtClean="0">
                          <a:solidFill>
                            <a:schemeClr val="dk1"/>
                          </a:solidFill>
                          <a:effectLst/>
                          <a:latin typeface="+mn-lt"/>
                          <a:ea typeface="+mn-ea"/>
                          <a:cs typeface="+mn-cs"/>
                        </a:rPr>
                        <a:t>usare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dati</a:t>
                      </a:r>
                      <a:r>
                        <a:rPr lang="en-US" sz="1100" kern="1200" dirty="0" smtClean="0">
                          <a:solidFill>
                            <a:schemeClr val="dk1"/>
                          </a:solidFill>
                          <a:effectLst/>
                          <a:latin typeface="+mn-lt"/>
                          <a:ea typeface="+mn-ea"/>
                          <a:cs typeface="+mn-cs"/>
                        </a:rPr>
                        <a:t> per </a:t>
                      </a:r>
                      <a:r>
                        <a:rPr lang="en-US" sz="1100" kern="1200" dirty="0" err="1" smtClean="0">
                          <a:solidFill>
                            <a:schemeClr val="dk1"/>
                          </a:solidFill>
                          <a:effectLst/>
                          <a:latin typeface="+mn-lt"/>
                          <a:ea typeface="+mn-ea"/>
                          <a:cs typeface="+mn-cs"/>
                        </a:rPr>
                        <a:t>altri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scopi</a:t>
                      </a:r>
                      <a:r>
                        <a:rPr lang="en-US" sz="1100" kern="1200" dirty="0" smtClean="0">
                          <a:solidFill>
                            <a:schemeClr val="dk1"/>
                          </a:solidFill>
                          <a:effectLst/>
                          <a:latin typeface="+mn-lt"/>
                          <a:ea typeface="+mn-ea"/>
                          <a:cs typeface="+mn-cs"/>
                        </a:rPr>
                        <a:t> e in </a:t>
                      </a:r>
                      <a:r>
                        <a:rPr lang="en-US" sz="1100" kern="1200" dirty="0" err="1" smtClean="0">
                          <a:solidFill>
                            <a:schemeClr val="dk1"/>
                          </a:solidFill>
                          <a:effectLst/>
                          <a:latin typeface="+mn-lt"/>
                          <a:ea typeface="+mn-ea"/>
                          <a:cs typeface="+mn-cs"/>
                        </a:rPr>
                        <a:t>alcuni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casi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anche</a:t>
                      </a:r>
                      <a:r>
                        <a:rPr lang="en-US" sz="1100" kern="1200" dirty="0" smtClean="0">
                          <a:solidFill>
                            <a:schemeClr val="dk1"/>
                          </a:solidFill>
                          <a:effectLst/>
                          <a:latin typeface="+mn-lt"/>
                          <a:ea typeface="+mn-ea"/>
                          <a:cs typeface="+mn-cs"/>
                        </a:rPr>
                        <a:t> la </a:t>
                      </a:r>
                      <a:r>
                        <a:rPr lang="en-US" sz="1100" kern="1200" dirty="0" err="1" smtClean="0">
                          <a:solidFill>
                            <a:schemeClr val="dk1"/>
                          </a:solidFill>
                          <a:effectLst/>
                          <a:latin typeface="+mn-lt"/>
                          <a:ea typeface="+mn-ea"/>
                          <a:cs typeface="+mn-cs"/>
                        </a:rPr>
                        <a:t>cessione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dei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Diritti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Intellettuali</a:t>
                      </a:r>
                      <a:r>
                        <a:rPr lang="en-US" sz="1100" kern="1200" dirty="0" smtClean="0">
                          <a:solidFill>
                            <a:schemeClr val="dk1"/>
                          </a:solidFill>
                          <a:effectLst/>
                          <a:latin typeface="+mn-lt"/>
                          <a:ea typeface="+mn-ea"/>
                          <a:cs typeface="+mn-cs"/>
                        </a:rPr>
                        <a:t>”.</a:t>
                      </a:r>
                      <a:endParaRPr lang="it-IT" sz="1100" kern="1200" dirty="0" smtClean="0">
                        <a:solidFill>
                          <a:schemeClr val="dk1"/>
                        </a:solidFill>
                        <a:effectLst/>
                        <a:latin typeface="+mn-lt"/>
                        <a:ea typeface="+mn-ea"/>
                        <a:cs typeface="+mn-cs"/>
                      </a:endParaRPr>
                    </a:p>
                  </a:txBody>
                  <a:tcPr/>
                </a:tc>
                <a:tc>
                  <a:txBody>
                    <a:bodyPr/>
                    <a:lstStyle/>
                    <a:p>
                      <a:r>
                        <a:rPr lang="en-US" sz="1100" kern="1200" dirty="0" err="1" smtClean="0">
                          <a:solidFill>
                            <a:schemeClr val="dk1"/>
                          </a:solidFill>
                          <a:effectLst/>
                          <a:latin typeface="+mn-lt"/>
                          <a:ea typeface="+mn-ea"/>
                          <a:cs typeface="+mn-cs"/>
                        </a:rPr>
                        <a:t>Bisogna</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leggere</a:t>
                      </a:r>
                      <a:r>
                        <a:rPr lang="en-US" sz="1100" kern="1200" dirty="0" smtClean="0">
                          <a:solidFill>
                            <a:schemeClr val="dk1"/>
                          </a:solidFill>
                          <a:effectLst/>
                          <a:latin typeface="+mn-lt"/>
                          <a:ea typeface="+mn-ea"/>
                          <a:cs typeface="+mn-cs"/>
                        </a:rPr>
                        <a:t> e </a:t>
                      </a:r>
                      <a:r>
                        <a:rPr lang="en-US" sz="1100" kern="1200" dirty="0" err="1" smtClean="0">
                          <a:solidFill>
                            <a:schemeClr val="dk1"/>
                          </a:solidFill>
                          <a:effectLst/>
                          <a:latin typeface="+mn-lt"/>
                          <a:ea typeface="+mn-ea"/>
                          <a:cs typeface="+mn-cs"/>
                        </a:rPr>
                        <a:t>capire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i</a:t>
                      </a:r>
                      <a:r>
                        <a:rPr lang="en-US" sz="1100" kern="1200" dirty="0" smtClean="0">
                          <a:solidFill>
                            <a:schemeClr val="dk1"/>
                          </a:solidFill>
                          <a:effectLst/>
                          <a:latin typeface="+mn-lt"/>
                          <a:ea typeface="+mn-ea"/>
                          <a:cs typeface="+mn-cs"/>
                        </a:rPr>
                        <a:t> “Termini del </a:t>
                      </a:r>
                      <a:r>
                        <a:rPr lang="en-US" sz="1100" kern="1200" dirty="0" err="1" smtClean="0">
                          <a:solidFill>
                            <a:schemeClr val="dk1"/>
                          </a:solidFill>
                          <a:effectLst/>
                          <a:latin typeface="+mn-lt"/>
                          <a:ea typeface="+mn-ea"/>
                          <a:cs typeface="+mn-cs"/>
                        </a:rPr>
                        <a:t>Servizio</a:t>
                      </a:r>
                      <a:r>
                        <a:rPr lang="en-US" sz="1100" kern="1200" dirty="0" smtClean="0">
                          <a:solidFill>
                            <a:schemeClr val="dk1"/>
                          </a:solidFill>
                          <a:effectLst/>
                          <a:latin typeface="+mn-lt"/>
                          <a:ea typeface="+mn-ea"/>
                          <a:cs typeface="+mn-cs"/>
                        </a:rPr>
                        <a:t>” per </a:t>
                      </a:r>
                      <a:r>
                        <a:rPr lang="en-US" sz="1100" kern="1200" dirty="0" err="1" smtClean="0">
                          <a:solidFill>
                            <a:schemeClr val="dk1"/>
                          </a:solidFill>
                          <a:effectLst/>
                          <a:latin typeface="+mn-lt"/>
                          <a:ea typeface="+mn-ea"/>
                          <a:cs typeface="+mn-cs"/>
                        </a:rPr>
                        <a:t>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servizi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usati</a:t>
                      </a:r>
                      <a:r>
                        <a:rPr lang="en-US" sz="1100" kern="1200" dirty="0" smtClean="0">
                          <a:solidFill>
                            <a:schemeClr val="dk1"/>
                          </a:solidFill>
                          <a:effectLst/>
                          <a:latin typeface="+mn-lt"/>
                          <a:ea typeface="+mn-ea"/>
                          <a:cs typeface="+mn-cs"/>
                        </a:rPr>
                        <a:t>.</a:t>
                      </a:r>
                    </a:p>
                    <a:p>
                      <a:r>
                        <a:rPr lang="en-US" sz="1100" kern="1200" dirty="0" err="1" smtClean="0">
                          <a:solidFill>
                            <a:schemeClr val="dk1"/>
                          </a:solidFill>
                          <a:effectLst/>
                          <a:latin typeface="+mn-lt"/>
                          <a:ea typeface="+mn-ea"/>
                          <a:cs typeface="+mn-cs"/>
                        </a:rPr>
                        <a:t>L’approccio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deve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essere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minimalista</a:t>
                      </a:r>
                      <a:r>
                        <a:rPr lang="en-US" sz="1100" kern="1200" dirty="0" smtClean="0">
                          <a:solidFill>
                            <a:schemeClr val="dk1"/>
                          </a:solidFill>
                          <a:effectLst/>
                          <a:latin typeface="+mn-lt"/>
                          <a:ea typeface="+mn-ea"/>
                          <a:cs typeface="+mn-cs"/>
                        </a:rPr>
                        <a:t>: far “</a:t>
                      </a:r>
                      <a:r>
                        <a:rPr lang="en-US" sz="1100" kern="1200" dirty="0" err="1" smtClean="0">
                          <a:solidFill>
                            <a:schemeClr val="dk1"/>
                          </a:solidFill>
                          <a:effectLst/>
                          <a:latin typeface="+mn-lt"/>
                          <a:ea typeface="+mn-ea"/>
                          <a:cs typeface="+mn-cs"/>
                        </a:rPr>
                        <a:t>uscire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dalla</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propria</a:t>
                      </a:r>
                      <a:r>
                        <a:rPr lang="en-US" sz="1100" kern="1200" dirty="0" smtClean="0">
                          <a:solidFill>
                            <a:schemeClr val="dk1"/>
                          </a:solidFill>
                          <a:effectLst/>
                          <a:latin typeface="+mn-lt"/>
                          <a:ea typeface="+mn-ea"/>
                          <a:cs typeface="+mn-cs"/>
                        </a:rPr>
                        <a:t> rete </a:t>
                      </a:r>
                      <a:r>
                        <a:rPr lang="en-US" sz="1100" kern="1200" dirty="0" err="1" smtClean="0">
                          <a:solidFill>
                            <a:schemeClr val="dk1"/>
                          </a:solidFill>
                          <a:effectLst/>
                          <a:latin typeface="+mn-lt"/>
                          <a:ea typeface="+mn-ea"/>
                          <a:cs typeface="+mn-cs"/>
                        </a:rPr>
                        <a:t>aziendale</a:t>
                      </a:r>
                      <a:r>
                        <a:rPr lang="en-US" sz="1100" kern="1200" dirty="0" smtClean="0">
                          <a:solidFill>
                            <a:schemeClr val="dk1"/>
                          </a:solidFill>
                          <a:effectLst/>
                          <a:latin typeface="+mn-lt"/>
                          <a:ea typeface="+mn-ea"/>
                          <a:cs typeface="+mn-cs"/>
                        </a:rPr>
                        <a:t>:</a:t>
                      </a:r>
                      <a:endParaRPr lang="it-IT" sz="1100" kern="1200" dirty="0" smtClean="0">
                        <a:solidFill>
                          <a:schemeClr val="dk1"/>
                        </a:solidFill>
                        <a:effectLst/>
                        <a:latin typeface="+mn-lt"/>
                        <a:ea typeface="+mn-ea"/>
                        <a:cs typeface="+mn-cs"/>
                      </a:endParaRPr>
                    </a:p>
                    <a:p>
                      <a:pPr marL="285750" lvl="0" indent="-285750">
                        <a:buFont typeface="Arial" panose="020B0604020202020204" pitchFamily="34" charset="0"/>
                        <a:buChar char="•"/>
                      </a:pPr>
                      <a:r>
                        <a:rPr lang="en-US" sz="1100" kern="1200" dirty="0" smtClean="0">
                          <a:solidFill>
                            <a:schemeClr val="dk1"/>
                          </a:solidFill>
                          <a:effectLst/>
                          <a:latin typeface="+mn-lt"/>
                          <a:ea typeface="+mn-ea"/>
                          <a:cs typeface="+mn-cs"/>
                        </a:rPr>
                        <a:t>solo </a:t>
                      </a:r>
                      <a:r>
                        <a:rPr lang="en-US" sz="1100" kern="1200" dirty="0" err="1" smtClean="0">
                          <a:solidFill>
                            <a:schemeClr val="dk1"/>
                          </a:solidFill>
                          <a:effectLst/>
                          <a:latin typeface="+mn-lt"/>
                          <a:ea typeface="+mn-ea"/>
                          <a:cs typeface="+mn-cs"/>
                        </a:rPr>
                        <a:t>ciò</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che</a:t>
                      </a:r>
                      <a:r>
                        <a:rPr lang="en-US" sz="1100" kern="1200" dirty="0" smtClean="0">
                          <a:solidFill>
                            <a:schemeClr val="dk1"/>
                          </a:solidFill>
                          <a:effectLst/>
                          <a:latin typeface="+mn-lt"/>
                          <a:ea typeface="+mn-ea"/>
                          <a:cs typeface="+mn-cs"/>
                        </a:rPr>
                        <a:t> è </a:t>
                      </a:r>
                      <a:r>
                        <a:rPr lang="en-US" sz="1100" kern="1200" dirty="0" err="1" smtClean="0">
                          <a:solidFill>
                            <a:schemeClr val="dk1"/>
                          </a:solidFill>
                          <a:effectLst/>
                          <a:latin typeface="+mn-lt"/>
                          <a:ea typeface="+mn-ea"/>
                          <a:cs typeface="+mn-cs"/>
                        </a:rPr>
                        <a:t>dovuto</a:t>
                      </a:r>
                      <a:r>
                        <a:rPr lang="en-US" sz="1100" kern="1200" dirty="0" smtClean="0">
                          <a:solidFill>
                            <a:schemeClr val="dk1"/>
                          </a:solidFill>
                          <a:effectLst/>
                          <a:latin typeface="+mn-lt"/>
                          <a:ea typeface="+mn-ea"/>
                          <a:cs typeface="+mn-cs"/>
                        </a:rPr>
                        <a:t>; </a:t>
                      </a:r>
                      <a:endParaRPr lang="it-IT" sz="1100" kern="1200" dirty="0" smtClean="0">
                        <a:solidFill>
                          <a:schemeClr val="dk1"/>
                        </a:solidFill>
                        <a:effectLst/>
                        <a:latin typeface="+mn-lt"/>
                        <a:ea typeface="+mn-ea"/>
                        <a:cs typeface="+mn-cs"/>
                      </a:endParaRPr>
                    </a:p>
                    <a:p>
                      <a:pPr marL="285750" lvl="0" indent="-285750">
                        <a:buFont typeface="Arial" panose="020B0604020202020204" pitchFamily="34" charset="0"/>
                        <a:buChar char="•"/>
                      </a:pPr>
                      <a:r>
                        <a:rPr lang="en-US" sz="1100" kern="1200" dirty="0" smtClean="0">
                          <a:solidFill>
                            <a:schemeClr val="dk1"/>
                          </a:solidFill>
                          <a:effectLst/>
                          <a:latin typeface="+mn-lt"/>
                          <a:ea typeface="+mn-ea"/>
                          <a:cs typeface="+mn-cs"/>
                        </a:rPr>
                        <a:t>solo </a:t>
                      </a:r>
                      <a:r>
                        <a:rPr lang="en-US" sz="1100" kern="1200" dirty="0" err="1" smtClean="0">
                          <a:solidFill>
                            <a:schemeClr val="dk1"/>
                          </a:solidFill>
                          <a:effectLst/>
                          <a:latin typeface="+mn-lt"/>
                          <a:ea typeface="+mn-ea"/>
                          <a:cs typeface="+mn-cs"/>
                        </a:rPr>
                        <a:t>ciò</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che</a:t>
                      </a:r>
                      <a:r>
                        <a:rPr lang="en-US" sz="1100" kern="1200" dirty="0" smtClean="0">
                          <a:solidFill>
                            <a:schemeClr val="dk1"/>
                          </a:solidFill>
                          <a:effectLst/>
                          <a:latin typeface="+mn-lt"/>
                          <a:ea typeface="+mn-ea"/>
                          <a:cs typeface="+mn-cs"/>
                        </a:rPr>
                        <a:t> è </a:t>
                      </a:r>
                      <a:r>
                        <a:rPr lang="en-US" sz="1100" kern="1200" dirty="0" err="1" smtClean="0">
                          <a:solidFill>
                            <a:schemeClr val="dk1"/>
                          </a:solidFill>
                          <a:effectLst/>
                          <a:latin typeface="+mn-lt"/>
                          <a:ea typeface="+mn-ea"/>
                          <a:cs typeface="+mn-cs"/>
                        </a:rPr>
                        <a:t>necessario</a:t>
                      </a:r>
                      <a:r>
                        <a:rPr lang="en-US" sz="1100" kern="1200" dirty="0" smtClean="0">
                          <a:solidFill>
                            <a:schemeClr val="dk1"/>
                          </a:solidFill>
                          <a:effectLst/>
                          <a:latin typeface="+mn-lt"/>
                          <a:ea typeface="+mn-ea"/>
                          <a:cs typeface="+mn-cs"/>
                        </a:rPr>
                        <a:t>;</a:t>
                      </a:r>
                      <a:endParaRPr lang="it-IT" sz="1100" kern="1200" dirty="0" smtClean="0">
                        <a:solidFill>
                          <a:schemeClr val="dk1"/>
                        </a:solidFill>
                        <a:effectLst/>
                        <a:latin typeface="+mn-lt"/>
                        <a:ea typeface="+mn-ea"/>
                        <a:cs typeface="+mn-cs"/>
                      </a:endParaRPr>
                    </a:p>
                    <a:p>
                      <a:pPr marL="285750" lvl="0" indent="-285750">
                        <a:buFont typeface="Arial" panose="020B0604020202020204" pitchFamily="34" charset="0"/>
                        <a:buChar char="•"/>
                      </a:pPr>
                      <a:r>
                        <a:rPr lang="en-US" sz="1100" kern="1200" dirty="0" smtClean="0">
                          <a:solidFill>
                            <a:schemeClr val="dk1"/>
                          </a:solidFill>
                          <a:effectLst/>
                          <a:latin typeface="+mn-lt"/>
                          <a:ea typeface="+mn-ea"/>
                          <a:cs typeface="+mn-cs"/>
                        </a:rPr>
                        <a:t>solo </a:t>
                      </a:r>
                      <a:r>
                        <a:rPr lang="en-US" sz="1100" kern="1200" dirty="0" err="1" smtClean="0">
                          <a:solidFill>
                            <a:schemeClr val="dk1"/>
                          </a:solidFill>
                          <a:effectLst/>
                          <a:latin typeface="+mn-lt"/>
                          <a:ea typeface="+mn-ea"/>
                          <a:cs typeface="+mn-cs"/>
                        </a:rPr>
                        <a:t>ciò</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che</a:t>
                      </a:r>
                      <a:r>
                        <a:rPr lang="en-US" sz="1100" kern="1200" dirty="0" smtClean="0">
                          <a:solidFill>
                            <a:schemeClr val="dk1"/>
                          </a:solidFill>
                          <a:effectLst/>
                          <a:latin typeface="+mn-lt"/>
                          <a:ea typeface="+mn-ea"/>
                          <a:cs typeface="+mn-cs"/>
                        </a:rPr>
                        <a:t> è utile a se </a:t>
                      </a:r>
                      <a:r>
                        <a:rPr lang="en-US" sz="1100" kern="1200" dirty="0" err="1" smtClean="0">
                          <a:solidFill>
                            <a:schemeClr val="dk1"/>
                          </a:solidFill>
                          <a:effectLst/>
                          <a:latin typeface="+mn-lt"/>
                          <a:ea typeface="+mn-ea"/>
                          <a:cs typeface="+mn-cs"/>
                        </a:rPr>
                        <a:t>stessi</a:t>
                      </a:r>
                      <a:r>
                        <a:rPr lang="en-US" sz="1100" kern="1200" dirty="0" smtClean="0">
                          <a:solidFill>
                            <a:schemeClr val="dk1"/>
                          </a:solidFill>
                          <a:effectLst/>
                          <a:latin typeface="+mn-lt"/>
                          <a:ea typeface="+mn-ea"/>
                          <a:cs typeface="+mn-cs"/>
                        </a:rPr>
                        <a:t>, inutile </a:t>
                      </a:r>
                      <a:r>
                        <a:rPr lang="en-US" sz="1100" kern="1200" dirty="0" err="1" smtClean="0">
                          <a:solidFill>
                            <a:schemeClr val="dk1"/>
                          </a:solidFill>
                          <a:effectLst/>
                          <a:latin typeface="+mn-lt"/>
                          <a:ea typeface="+mn-ea"/>
                          <a:cs typeface="+mn-cs"/>
                        </a:rPr>
                        <a:t>ai</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concorrenti</a:t>
                      </a:r>
                      <a:r>
                        <a:rPr lang="en-US" sz="1100" kern="1200" dirty="0" smtClean="0">
                          <a:solidFill>
                            <a:schemeClr val="dk1"/>
                          </a:solidFill>
                          <a:effectLst/>
                          <a:latin typeface="+mn-lt"/>
                          <a:ea typeface="+mn-ea"/>
                          <a:cs typeface="+mn-cs"/>
                        </a:rPr>
                        <a:t>,</a:t>
                      </a:r>
                      <a:endParaRPr lang="it-IT" sz="1100" kern="1200" dirty="0" smtClean="0">
                        <a:solidFill>
                          <a:schemeClr val="dk1"/>
                        </a:solidFill>
                        <a:effectLst/>
                        <a:latin typeface="+mn-lt"/>
                        <a:ea typeface="+mn-ea"/>
                        <a:cs typeface="+mn-cs"/>
                      </a:endParaRPr>
                    </a:p>
                    <a:p>
                      <a:pPr marL="285750" lvl="0" indent="-285750">
                        <a:buFont typeface="Arial" panose="020B0604020202020204" pitchFamily="34" charset="0"/>
                        <a:buChar char="•"/>
                      </a:pPr>
                      <a:r>
                        <a:rPr lang="en-US" sz="1100" kern="1200" dirty="0" err="1" smtClean="0">
                          <a:solidFill>
                            <a:schemeClr val="dk1"/>
                          </a:solidFill>
                          <a:effectLst/>
                          <a:latin typeface="+mn-lt"/>
                          <a:ea typeface="+mn-ea"/>
                          <a:cs typeface="+mn-cs"/>
                        </a:rPr>
                        <a:t>lecito</a:t>
                      </a:r>
                      <a:r>
                        <a:rPr lang="en-US" sz="1100" kern="1200" dirty="0" smtClean="0">
                          <a:solidFill>
                            <a:schemeClr val="dk1"/>
                          </a:solidFill>
                          <a:effectLst/>
                          <a:latin typeface="+mn-lt"/>
                          <a:ea typeface="+mn-ea"/>
                          <a:cs typeface="+mn-cs"/>
                        </a:rPr>
                        <a:t>.</a:t>
                      </a:r>
                    </a:p>
                  </a:txBody>
                  <a:tcPr marL="0" marR="0" marT="0" marB="0"/>
                </a:tc>
                <a:extLst>
                  <a:ext uri="{0D108BD9-81ED-4DB2-BD59-A6C34878D82A}">
                    <a16:rowId xmlns:a16="http://schemas.microsoft.com/office/drawing/2014/main" val="3172573703"/>
                  </a:ext>
                </a:extLst>
              </a:tr>
              <a:tr h="370840">
                <a:tc>
                  <a:txBody>
                    <a:bodyPr/>
                    <a:lstStyle/>
                    <a:p>
                      <a:r>
                        <a:rPr lang="en-US" sz="1400" b="1" i="1" kern="1200" dirty="0" err="1" smtClean="0">
                          <a:solidFill>
                            <a:schemeClr val="dk1"/>
                          </a:solidFill>
                          <a:effectLst/>
                          <a:latin typeface="+mn-lt"/>
                          <a:ea typeface="+mn-ea"/>
                          <a:cs typeface="+mn-cs"/>
                        </a:rPr>
                        <a:t>Ineluttabilità</a:t>
                      </a:r>
                      <a:endParaRPr lang="en-US" sz="1100" kern="1200" baseline="0" dirty="0" smtClean="0">
                        <a:solidFill>
                          <a:schemeClr val="dk1"/>
                        </a:solidFill>
                        <a:effectLst/>
                        <a:latin typeface="+mn-lt"/>
                        <a:ea typeface="+mn-ea"/>
                        <a:cs typeface="+mn-cs"/>
                      </a:endParaRPr>
                    </a:p>
                  </a:txBody>
                  <a:tcPr/>
                </a:tc>
                <a:tc>
                  <a:txBody>
                    <a:bodyPr/>
                    <a:lstStyle/>
                    <a:p>
                      <a:r>
                        <a:rPr lang="en-US" sz="1400" b="1" i="1" kern="1200" dirty="0" err="1" smtClean="0">
                          <a:solidFill>
                            <a:schemeClr val="dk1"/>
                          </a:solidFill>
                          <a:effectLst/>
                          <a:latin typeface="+mn-lt"/>
                          <a:ea typeface="+mn-ea"/>
                          <a:cs typeface="+mn-cs"/>
                        </a:rPr>
                        <a:t>Difendibilità</a:t>
                      </a:r>
                      <a:endParaRPr lang="it-IT" sz="1100" b="1" i="1" kern="1200" dirty="0">
                        <a:solidFill>
                          <a:schemeClr val="dk1"/>
                        </a:solidFill>
                        <a:effectLst/>
                        <a:latin typeface="+mn-lt"/>
                        <a:ea typeface="+mn-ea"/>
                        <a:cs typeface="+mn-cs"/>
                      </a:endParaRPr>
                    </a:p>
                  </a:txBody>
                  <a:tcPr/>
                </a:tc>
                <a:extLst>
                  <a:ext uri="{0D108BD9-81ED-4DB2-BD59-A6C34878D82A}">
                    <a16:rowId xmlns:a16="http://schemas.microsoft.com/office/drawing/2014/main" val="2318899377"/>
                  </a:ext>
                </a:extLst>
              </a:tr>
              <a:tr h="370840">
                <a:tc>
                  <a:txBody>
                    <a:bodyPr/>
                    <a:lstStyle/>
                    <a:p>
                      <a:r>
                        <a:rPr lang="en-US" sz="1400" kern="1200" dirty="0" err="1" smtClean="0">
                          <a:solidFill>
                            <a:schemeClr val="dk1"/>
                          </a:solidFill>
                          <a:effectLst/>
                          <a:latin typeface="+mn-lt"/>
                          <a:ea typeface="+mn-ea"/>
                          <a:cs typeface="+mn-cs"/>
                        </a:rPr>
                        <a:t>Pur</a:t>
                      </a:r>
                      <a:r>
                        <a:rPr lang="en-US" sz="1400" kern="1200" dirty="0" smtClean="0">
                          <a:solidFill>
                            <a:schemeClr val="dk1"/>
                          </a:solidFill>
                          <a:effectLst/>
                          <a:latin typeface="+mn-lt"/>
                          <a:ea typeface="+mn-ea"/>
                          <a:cs typeface="+mn-cs"/>
                        </a:rPr>
                        <a:t> con </a:t>
                      </a:r>
                      <a:r>
                        <a:rPr lang="en-US" sz="1400" kern="1200" dirty="0" err="1" smtClean="0">
                          <a:solidFill>
                            <a:schemeClr val="dk1"/>
                          </a:solidFill>
                          <a:effectLst/>
                          <a:latin typeface="+mn-lt"/>
                          <a:ea typeface="+mn-ea"/>
                          <a:cs typeface="+mn-cs"/>
                        </a:rPr>
                        <a:t>tutte</a:t>
                      </a:r>
                      <a:r>
                        <a:rPr lang="en-US" sz="1400" kern="1200" dirty="0" smtClean="0">
                          <a:solidFill>
                            <a:schemeClr val="dk1"/>
                          </a:solidFill>
                          <a:effectLst/>
                          <a:latin typeface="+mn-lt"/>
                          <a:ea typeface="+mn-ea"/>
                          <a:cs typeface="+mn-cs"/>
                        </a:rPr>
                        <a:t> le </a:t>
                      </a:r>
                      <a:r>
                        <a:rPr lang="en-US" sz="1400" kern="1200" dirty="0" err="1" smtClean="0">
                          <a:solidFill>
                            <a:schemeClr val="dk1"/>
                          </a:solidFill>
                          <a:effectLst/>
                          <a:latin typeface="+mn-lt"/>
                          <a:ea typeface="+mn-ea"/>
                          <a:cs typeface="+mn-cs"/>
                        </a:rPr>
                        <a:t>precauzioni</a:t>
                      </a:r>
                      <a:r>
                        <a:rPr lang="en-US" sz="1400" kern="1200" dirty="0" smtClean="0">
                          <a:solidFill>
                            <a:schemeClr val="dk1"/>
                          </a:solidFill>
                          <a:effectLst/>
                          <a:latin typeface="+mn-lt"/>
                          <a:ea typeface="+mn-ea"/>
                          <a:cs typeface="+mn-cs"/>
                        </a:rPr>
                        <a:t> di cui </a:t>
                      </a:r>
                      <a:r>
                        <a:rPr lang="en-US" sz="1400" kern="1200" dirty="0" err="1" smtClean="0">
                          <a:solidFill>
                            <a:schemeClr val="dk1"/>
                          </a:solidFill>
                          <a:effectLst/>
                          <a:latin typeface="+mn-lt"/>
                          <a:ea typeface="+mn-ea"/>
                          <a:cs typeface="+mn-cs"/>
                        </a:rPr>
                        <a:t>sopra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comunque</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si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alimenteranno</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poco</a:t>
                      </a:r>
                      <a:r>
                        <a:rPr lang="en-US" sz="1400" kern="1200" dirty="0" smtClean="0">
                          <a:solidFill>
                            <a:schemeClr val="dk1"/>
                          </a:solidFill>
                          <a:effectLst/>
                          <a:latin typeface="+mn-lt"/>
                          <a:ea typeface="+mn-ea"/>
                          <a:cs typeface="+mn-cs"/>
                        </a:rPr>
                        <a:t> o </a:t>
                      </a:r>
                      <a:r>
                        <a:rPr lang="en-US" sz="1400" kern="1200" dirty="0" err="1" smtClean="0">
                          <a:solidFill>
                            <a:schemeClr val="dk1"/>
                          </a:solidFill>
                          <a:effectLst/>
                          <a:latin typeface="+mn-lt"/>
                          <a:ea typeface="+mn-ea"/>
                          <a:cs typeface="+mn-cs"/>
                        </a:rPr>
                        <a:t>tanto</a:t>
                      </a:r>
                      <a:r>
                        <a:rPr lang="en-US" sz="1400" kern="1200" dirty="0" smtClean="0">
                          <a:solidFill>
                            <a:schemeClr val="dk1"/>
                          </a:solidFill>
                          <a:effectLst/>
                          <a:latin typeface="+mn-lt"/>
                          <a:ea typeface="+mn-ea"/>
                          <a:cs typeface="+mn-cs"/>
                        </a:rPr>
                        <a:t>,</a:t>
                      </a:r>
                      <a:endParaRPr lang="it-IT" sz="1400" kern="1200" dirty="0" smtClean="0">
                        <a:solidFill>
                          <a:schemeClr val="dk1"/>
                        </a:solidFill>
                        <a:effectLst/>
                        <a:latin typeface="+mn-lt"/>
                        <a:ea typeface="+mn-ea"/>
                        <a:cs typeface="+mn-cs"/>
                      </a:endParaRPr>
                    </a:p>
                    <a:p>
                      <a:r>
                        <a:rPr lang="en-US" sz="1400" kern="1200" dirty="0" err="1" smtClean="0">
                          <a:solidFill>
                            <a:schemeClr val="dk1"/>
                          </a:solidFill>
                          <a:effectLst/>
                          <a:latin typeface="+mn-lt"/>
                          <a:ea typeface="+mn-ea"/>
                          <a:cs typeface="+mn-cs"/>
                        </a:rPr>
                        <a:t>i</a:t>
                      </a:r>
                      <a:r>
                        <a:rPr lang="en-US" sz="1400" kern="1200" dirty="0" smtClean="0">
                          <a:solidFill>
                            <a:schemeClr val="dk1"/>
                          </a:solidFill>
                          <a:effectLst/>
                          <a:latin typeface="+mn-lt"/>
                          <a:ea typeface="+mn-ea"/>
                          <a:cs typeface="+mn-cs"/>
                        </a:rPr>
                        <a:t> </a:t>
                      </a:r>
                      <a:r>
                        <a:rPr lang="en-US" sz="1400" i="1" kern="1200" dirty="0" smtClean="0">
                          <a:solidFill>
                            <a:schemeClr val="dk1"/>
                          </a:solidFill>
                          <a:effectLst/>
                          <a:latin typeface="+mn-lt"/>
                          <a:ea typeface="+mn-ea"/>
                          <a:cs typeface="+mn-cs"/>
                        </a:rPr>
                        <a:t>Big Data</a:t>
                      </a:r>
                      <a:r>
                        <a:rPr lang="en-US" sz="1400" kern="1200" dirty="0" smtClean="0">
                          <a:solidFill>
                            <a:schemeClr val="dk1"/>
                          </a:solidFill>
                          <a:effectLst/>
                          <a:latin typeface="+mn-lt"/>
                          <a:ea typeface="+mn-ea"/>
                          <a:cs typeface="+mn-cs"/>
                        </a:rPr>
                        <a:t>, in </a:t>
                      </a:r>
                      <a:r>
                        <a:rPr lang="en-US" sz="1400" kern="1200" dirty="0" err="1" smtClean="0">
                          <a:solidFill>
                            <a:schemeClr val="dk1"/>
                          </a:solidFill>
                          <a:effectLst/>
                          <a:latin typeface="+mn-lt"/>
                          <a:ea typeface="+mn-ea"/>
                          <a:cs typeface="+mn-cs"/>
                        </a:rPr>
                        <a:t>modi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utili</a:t>
                      </a:r>
                      <a:r>
                        <a:rPr lang="en-US" sz="1400" kern="1200" dirty="0" smtClean="0">
                          <a:solidFill>
                            <a:schemeClr val="dk1"/>
                          </a:solidFill>
                          <a:effectLst/>
                          <a:latin typeface="+mn-lt"/>
                          <a:ea typeface="+mn-ea"/>
                          <a:cs typeface="+mn-cs"/>
                        </a:rPr>
                        <a:t> a se </a:t>
                      </a:r>
                      <a:r>
                        <a:rPr lang="en-US" sz="1400" kern="1200" dirty="0" err="1" smtClean="0">
                          <a:solidFill>
                            <a:schemeClr val="dk1"/>
                          </a:solidFill>
                          <a:effectLst/>
                          <a:latin typeface="+mn-lt"/>
                          <a:ea typeface="+mn-ea"/>
                          <a:cs typeface="+mn-cs"/>
                        </a:rPr>
                        <a:t>stessi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utili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ai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propri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concorrenti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utili</a:t>
                      </a:r>
                      <a:r>
                        <a:rPr lang="en-US" sz="1400" kern="1200" dirty="0" smtClean="0">
                          <a:solidFill>
                            <a:schemeClr val="dk1"/>
                          </a:solidFill>
                          <a:effectLst/>
                          <a:latin typeface="+mn-lt"/>
                          <a:ea typeface="+mn-ea"/>
                          <a:cs typeface="+mn-cs"/>
                        </a:rPr>
                        <a:t> a </a:t>
                      </a:r>
                      <a:r>
                        <a:rPr lang="en-US" sz="1400" kern="1200" dirty="0" err="1" smtClean="0">
                          <a:solidFill>
                            <a:schemeClr val="dk1"/>
                          </a:solidFill>
                          <a:effectLst/>
                          <a:latin typeface="+mn-lt"/>
                          <a:ea typeface="+mn-ea"/>
                          <a:cs typeface="+mn-cs"/>
                        </a:rPr>
                        <a:t>scopi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discutibili</a:t>
                      </a:r>
                      <a:r>
                        <a:rPr lang="en-US" sz="1400" kern="1200" dirty="0" smtClean="0">
                          <a:solidFill>
                            <a:schemeClr val="dk1"/>
                          </a:solidFill>
                          <a:effectLst/>
                          <a:latin typeface="+mn-lt"/>
                          <a:ea typeface="+mn-ea"/>
                          <a:cs typeface="+mn-cs"/>
                        </a:rPr>
                        <a:t> o </a:t>
                      </a:r>
                      <a:r>
                        <a:rPr lang="en-US" sz="1400" kern="1200" dirty="0" err="1" smtClean="0">
                          <a:solidFill>
                            <a:schemeClr val="dk1"/>
                          </a:solidFill>
                          <a:effectLst/>
                          <a:latin typeface="+mn-lt"/>
                          <a:ea typeface="+mn-ea"/>
                          <a:cs typeface="+mn-cs"/>
                        </a:rPr>
                        <a:t>illeciti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attraverso</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canali</a:t>
                      </a:r>
                      <a:r>
                        <a:rPr lang="en-US" sz="1400" kern="1200" baseline="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nuovi</a:t>
                      </a:r>
                      <a:r>
                        <a:rPr lang="en-US" sz="1400" kern="1200" dirty="0" smtClean="0">
                          <a:solidFill>
                            <a:schemeClr val="dk1"/>
                          </a:solidFill>
                          <a:effectLst/>
                          <a:latin typeface="+mn-lt"/>
                          <a:ea typeface="+mn-ea"/>
                          <a:cs typeface="+mn-cs"/>
                        </a:rPr>
                        <a:t>,</a:t>
                      </a:r>
                      <a:r>
                        <a:rPr lang="en-US" sz="1400" kern="1200" baseline="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imprevedibili</a:t>
                      </a:r>
                      <a:r>
                        <a:rPr lang="en-US" sz="1400" kern="1200" baseline="0" dirty="0" smtClean="0">
                          <a:solidFill>
                            <a:schemeClr val="dk1"/>
                          </a:solidFill>
                          <a:effectLst/>
                          <a:latin typeface="+mn-lt"/>
                          <a:ea typeface="+mn-ea"/>
                          <a:cs typeface="+mn-cs"/>
                        </a:rPr>
                        <a:t> e</a:t>
                      </a:r>
                      <a:endParaRPr lang="it-IT" sz="1400" kern="1200" dirty="0" smtClean="0">
                        <a:solidFill>
                          <a:schemeClr val="dk1"/>
                        </a:solidFill>
                        <a:effectLst/>
                        <a:latin typeface="+mn-lt"/>
                        <a:ea typeface="+mn-ea"/>
                        <a:cs typeface="+mn-cs"/>
                      </a:endParaRPr>
                    </a:p>
                    <a:p>
                      <a:r>
                        <a:rPr lang="en-US" sz="1400" kern="1200" dirty="0" err="1" smtClean="0">
                          <a:solidFill>
                            <a:schemeClr val="dk1"/>
                          </a:solidFill>
                          <a:effectLst/>
                          <a:latin typeface="+mn-lt"/>
                          <a:ea typeface="+mn-ea"/>
                          <a:cs typeface="+mn-cs"/>
                        </a:rPr>
                        <a:t>fuori</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dalla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propria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oggettiva</a:t>
                      </a:r>
                      <a:r>
                        <a:rPr lang="en-US" sz="1400" kern="1200" dirty="0" smtClean="0">
                          <a:solidFill>
                            <a:schemeClr val="dk1"/>
                          </a:solidFill>
                          <a:effectLst/>
                          <a:latin typeface="+mn-lt"/>
                          <a:ea typeface="+mn-ea"/>
                          <a:cs typeface="+mn-cs"/>
                        </a:rPr>
                        <a:t> </a:t>
                      </a:r>
                      <a:r>
                        <a:rPr lang="en-US" sz="1400" kern="1200" dirty="0" err="1" smtClean="0">
                          <a:solidFill>
                            <a:schemeClr val="dk1"/>
                          </a:solidFill>
                          <a:effectLst/>
                          <a:latin typeface="+mn-lt"/>
                          <a:ea typeface="+mn-ea"/>
                          <a:cs typeface="+mn-cs"/>
                        </a:rPr>
                        <a:t>possibilità</a:t>
                      </a:r>
                      <a:r>
                        <a:rPr lang="en-US" sz="1400" kern="1200" dirty="0" smtClean="0">
                          <a:solidFill>
                            <a:schemeClr val="dk1"/>
                          </a:solidFill>
                          <a:effectLst/>
                          <a:latin typeface="+mn-lt"/>
                          <a:ea typeface="+mn-ea"/>
                          <a:cs typeface="+mn-cs"/>
                        </a:rPr>
                        <a:t> di </a:t>
                      </a:r>
                      <a:r>
                        <a:rPr lang="en-US" sz="1400" kern="1200" dirty="0" err="1" smtClean="0">
                          <a:solidFill>
                            <a:schemeClr val="dk1"/>
                          </a:solidFill>
                          <a:effectLst/>
                          <a:latin typeface="+mn-lt"/>
                          <a:ea typeface="+mn-ea"/>
                          <a:cs typeface="+mn-cs"/>
                        </a:rPr>
                        <a:t>controllo</a:t>
                      </a:r>
                      <a:r>
                        <a:rPr lang="en-US" sz="1400" kern="1200" dirty="0" smtClean="0">
                          <a:solidFill>
                            <a:schemeClr val="dk1"/>
                          </a:solidFill>
                          <a:effectLst/>
                          <a:latin typeface="+mn-lt"/>
                          <a:ea typeface="+mn-ea"/>
                          <a:cs typeface="+mn-cs"/>
                        </a:rPr>
                        <a:t>.</a:t>
                      </a:r>
                      <a:endParaRPr lang="it-IT" sz="1800" dirty="0"/>
                    </a:p>
                  </a:txBody>
                  <a:tcPr/>
                </a:tc>
                <a:tc>
                  <a:txBody>
                    <a:bodyPr/>
                    <a:lstStyle/>
                    <a:p>
                      <a:r>
                        <a:rPr lang="en-US" sz="1100" kern="1200" dirty="0" smtClean="0">
                          <a:solidFill>
                            <a:schemeClr val="dk1"/>
                          </a:solidFill>
                          <a:effectLst/>
                          <a:latin typeface="+mn-lt"/>
                          <a:ea typeface="+mn-ea"/>
                          <a:cs typeface="+mn-cs"/>
                        </a:rPr>
                        <a:t>Le </a:t>
                      </a:r>
                      <a:r>
                        <a:rPr lang="en-US" sz="1100" kern="1200" dirty="0" err="1" smtClean="0">
                          <a:solidFill>
                            <a:schemeClr val="dk1"/>
                          </a:solidFill>
                          <a:effectLst/>
                          <a:latin typeface="+mn-lt"/>
                          <a:ea typeface="+mn-ea"/>
                          <a:cs typeface="+mn-cs"/>
                        </a:rPr>
                        <a:t>politiche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aziendali</a:t>
                      </a:r>
                      <a:r>
                        <a:rPr lang="en-US" sz="1100" kern="1200" dirty="0" smtClean="0">
                          <a:solidFill>
                            <a:schemeClr val="dk1"/>
                          </a:solidFill>
                          <a:effectLst/>
                          <a:latin typeface="+mn-lt"/>
                          <a:ea typeface="+mn-ea"/>
                          <a:cs typeface="+mn-cs"/>
                        </a:rPr>
                        <a:t> di cui </a:t>
                      </a:r>
                      <a:r>
                        <a:rPr lang="en-US" sz="1100" kern="1200" dirty="0" err="1" smtClean="0">
                          <a:solidFill>
                            <a:schemeClr val="dk1"/>
                          </a:solidFill>
                          <a:effectLst/>
                          <a:latin typeface="+mn-lt"/>
                          <a:ea typeface="+mn-ea"/>
                          <a:cs typeface="+mn-cs"/>
                        </a:rPr>
                        <a:t>sopra</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sono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utili</a:t>
                      </a:r>
                      <a:r>
                        <a:rPr lang="en-US" sz="1100" kern="1200" dirty="0" smtClean="0">
                          <a:solidFill>
                            <a:schemeClr val="dk1"/>
                          </a:solidFill>
                          <a:effectLst/>
                          <a:latin typeface="+mn-lt"/>
                          <a:ea typeface="+mn-ea"/>
                          <a:cs typeface="+mn-cs"/>
                        </a:rPr>
                        <a:t> a </a:t>
                      </a:r>
                      <a:r>
                        <a:rPr lang="en-US" sz="1100" kern="1200" dirty="0" err="1" smtClean="0">
                          <a:solidFill>
                            <a:schemeClr val="dk1"/>
                          </a:solidFill>
                          <a:effectLst/>
                          <a:latin typeface="+mn-lt"/>
                          <a:ea typeface="+mn-ea"/>
                          <a:cs typeface="+mn-cs"/>
                        </a:rPr>
                        <a:t>dimostrare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che</a:t>
                      </a:r>
                      <a:r>
                        <a:rPr lang="en-US" sz="1100" kern="1200" dirty="0" smtClean="0">
                          <a:solidFill>
                            <a:schemeClr val="dk1"/>
                          </a:solidFill>
                          <a:effectLst/>
                          <a:latin typeface="+mn-lt"/>
                          <a:ea typeface="+mn-ea"/>
                          <a:cs typeface="+mn-cs"/>
                        </a:rPr>
                        <a:t>:</a:t>
                      </a:r>
                      <a:endParaRPr lang="it-IT" sz="1100" kern="1200" dirty="0" smtClean="0">
                        <a:solidFill>
                          <a:schemeClr val="dk1"/>
                        </a:solidFill>
                        <a:effectLst/>
                        <a:latin typeface="+mn-lt"/>
                        <a:ea typeface="+mn-ea"/>
                        <a:cs typeface="+mn-cs"/>
                      </a:endParaRPr>
                    </a:p>
                    <a:p>
                      <a:pPr marL="285750" lvl="0" indent="-285750">
                        <a:buFont typeface="Arial" panose="020B0604020202020204" pitchFamily="34" charset="0"/>
                        <a:buChar char="•"/>
                      </a:pPr>
                      <a:r>
                        <a:rPr lang="en-US" sz="1100" kern="1200" dirty="0" err="1" smtClean="0">
                          <a:solidFill>
                            <a:schemeClr val="dk1"/>
                          </a:solidFill>
                          <a:effectLst/>
                          <a:latin typeface="+mn-lt"/>
                          <a:ea typeface="+mn-ea"/>
                          <a:cs typeface="+mn-cs"/>
                        </a:rPr>
                        <a:t>si</a:t>
                      </a:r>
                      <a:r>
                        <a:rPr lang="en-US" sz="1100" kern="1200" dirty="0" smtClean="0">
                          <a:solidFill>
                            <a:schemeClr val="dk1"/>
                          </a:solidFill>
                          <a:effectLst/>
                          <a:latin typeface="+mn-lt"/>
                          <a:ea typeface="+mn-ea"/>
                          <a:cs typeface="+mn-cs"/>
                        </a:rPr>
                        <a:t> è </a:t>
                      </a:r>
                      <a:r>
                        <a:rPr lang="en-US" sz="1100" kern="1200" dirty="0" err="1" smtClean="0">
                          <a:solidFill>
                            <a:schemeClr val="dk1"/>
                          </a:solidFill>
                          <a:effectLst/>
                          <a:latin typeface="+mn-lt"/>
                          <a:ea typeface="+mn-ea"/>
                          <a:cs typeface="+mn-cs"/>
                        </a:rPr>
                        <a:t>agito</a:t>
                      </a:r>
                      <a:r>
                        <a:rPr lang="en-US" sz="1100" kern="1200" dirty="0" smtClean="0">
                          <a:solidFill>
                            <a:schemeClr val="dk1"/>
                          </a:solidFill>
                          <a:effectLst/>
                          <a:latin typeface="+mn-lt"/>
                          <a:ea typeface="+mn-ea"/>
                          <a:cs typeface="+mn-cs"/>
                        </a:rPr>
                        <a:t> al </a:t>
                      </a:r>
                      <a:r>
                        <a:rPr lang="en-US" sz="1100" kern="1200" dirty="0" err="1" smtClean="0">
                          <a:solidFill>
                            <a:schemeClr val="dk1"/>
                          </a:solidFill>
                          <a:effectLst/>
                          <a:latin typeface="+mn-lt"/>
                          <a:ea typeface="+mn-ea"/>
                          <a:cs typeface="+mn-cs"/>
                        </a:rPr>
                        <a:t>meglio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consentito</a:t>
                      </a:r>
                      <a:r>
                        <a:rPr lang="en-US" sz="1100" kern="1200" dirty="0" smtClean="0">
                          <a:solidFill>
                            <a:schemeClr val="dk1"/>
                          </a:solidFill>
                          <a:effectLst/>
                          <a:latin typeface="+mn-lt"/>
                          <a:ea typeface="+mn-ea"/>
                          <a:cs typeface="+mn-cs"/>
                        </a:rPr>
                        <a:t> </a:t>
                      </a:r>
                    </a:p>
                    <a:p>
                      <a:pPr marL="285750" lvl="0" indent="-285750">
                        <a:buFont typeface="Arial" panose="020B0604020202020204" pitchFamily="34" charset="0"/>
                        <a:buChar char="•"/>
                      </a:pPr>
                      <a:r>
                        <a:rPr lang="en-US" sz="1100" kern="1200" dirty="0" smtClean="0">
                          <a:solidFill>
                            <a:schemeClr val="dk1"/>
                          </a:solidFill>
                          <a:effectLst/>
                          <a:latin typeface="+mn-lt"/>
                          <a:ea typeface="+mn-ea"/>
                          <a:cs typeface="+mn-cs"/>
                        </a:rPr>
                        <a:t>per </a:t>
                      </a:r>
                      <a:r>
                        <a:rPr lang="en-US" sz="1100" kern="1200" dirty="0" err="1" smtClean="0">
                          <a:solidFill>
                            <a:schemeClr val="dk1"/>
                          </a:solidFill>
                          <a:effectLst/>
                          <a:latin typeface="+mn-lt"/>
                          <a:ea typeface="+mn-ea"/>
                          <a:cs typeface="+mn-cs"/>
                        </a:rPr>
                        <a:t>quanto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possibile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l’azienda</a:t>
                      </a:r>
                      <a:r>
                        <a:rPr lang="en-US" sz="1100" kern="1200" dirty="0" smtClean="0">
                          <a:solidFill>
                            <a:schemeClr val="dk1"/>
                          </a:solidFill>
                          <a:effectLst/>
                          <a:latin typeface="+mn-lt"/>
                          <a:ea typeface="+mn-ea"/>
                          <a:cs typeface="+mn-cs"/>
                        </a:rPr>
                        <a:t> ha </a:t>
                      </a:r>
                      <a:r>
                        <a:rPr lang="en-US" sz="1100" kern="1200" dirty="0" err="1" smtClean="0">
                          <a:solidFill>
                            <a:schemeClr val="dk1"/>
                          </a:solidFill>
                          <a:effectLst/>
                          <a:latin typeface="+mn-lt"/>
                          <a:ea typeface="+mn-ea"/>
                          <a:cs typeface="+mn-cs"/>
                        </a:rPr>
                        <a:t>beneficiato</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dei</a:t>
                      </a:r>
                      <a:r>
                        <a:rPr lang="en-US" sz="1100" kern="1200" dirty="0" smtClean="0">
                          <a:solidFill>
                            <a:schemeClr val="dk1"/>
                          </a:solidFill>
                          <a:effectLst/>
                          <a:latin typeface="+mn-lt"/>
                          <a:ea typeface="+mn-ea"/>
                          <a:cs typeface="+mn-cs"/>
                        </a:rPr>
                        <a:t> Big Data</a:t>
                      </a:r>
                      <a:r>
                        <a:rPr lang="it-IT"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invece</a:t>
                      </a:r>
                      <a:r>
                        <a:rPr lang="en-US" sz="1100" kern="1200" dirty="0" smtClean="0">
                          <a:solidFill>
                            <a:schemeClr val="dk1"/>
                          </a:solidFill>
                          <a:effectLst/>
                          <a:latin typeface="+mn-lt"/>
                          <a:ea typeface="+mn-ea"/>
                          <a:cs typeface="+mn-cs"/>
                        </a:rPr>
                        <a:t> di </a:t>
                      </a:r>
                      <a:r>
                        <a:rPr lang="en-US" sz="1100" kern="1200" dirty="0" err="1" smtClean="0">
                          <a:solidFill>
                            <a:schemeClr val="dk1"/>
                          </a:solidFill>
                          <a:effectLst/>
                          <a:latin typeface="+mn-lt"/>
                          <a:ea typeface="+mn-ea"/>
                          <a:cs typeface="+mn-cs"/>
                        </a:rPr>
                        <a:t>esserne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vittima</a:t>
                      </a:r>
                      <a:r>
                        <a:rPr lang="en-US" sz="1100" kern="1200" dirty="0" smtClean="0">
                          <a:solidFill>
                            <a:schemeClr val="dk1"/>
                          </a:solidFill>
                          <a:effectLst/>
                          <a:latin typeface="+mn-lt"/>
                          <a:ea typeface="+mn-ea"/>
                          <a:cs typeface="+mn-cs"/>
                        </a:rPr>
                        <a:t>,</a:t>
                      </a:r>
                      <a:endParaRPr lang="it-IT" sz="1100" kern="1200" dirty="0" smtClean="0">
                        <a:solidFill>
                          <a:schemeClr val="dk1"/>
                        </a:solidFill>
                        <a:effectLst/>
                        <a:latin typeface="+mn-lt"/>
                        <a:ea typeface="+mn-ea"/>
                        <a:cs typeface="+mn-cs"/>
                      </a:endParaRPr>
                    </a:p>
                    <a:p>
                      <a:pPr marL="285750" lvl="0" indent="-285750">
                        <a:buFont typeface="Arial" panose="020B0604020202020204" pitchFamily="34" charset="0"/>
                        <a:buChar char="•"/>
                      </a:pPr>
                      <a:r>
                        <a:rPr lang="en-US" sz="1100" kern="1200" dirty="0" err="1" smtClean="0">
                          <a:solidFill>
                            <a:schemeClr val="dk1"/>
                          </a:solidFill>
                          <a:effectLst/>
                          <a:latin typeface="+mn-lt"/>
                          <a:ea typeface="+mn-ea"/>
                          <a:cs typeface="+mn-cs"/>
                        </a:rPr>
                        <a:t>quel</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che</a:t>
                      </a:r>
                      <a:r>
                        <a:rPr lang="en-US" sz="1100" kern="1200" dirty="0" smtClean="0">
                          <a:solidFill>
                            <a:schemeClr val="dk1"/>
                          </a:solidFill>
                          <a:effectLst/>
                          <a:latin typeface="+mn-lt"/>
                          <a:ea typeface="+mn-ea"/>
                          <a:cs typeface="+mn-cs"/>
                        </a:rPr>
                        <a:t> è “</a:t>
                      </a:r>
                      <a:r>
                        <a:rPr lang="en-US" sz="1100" kern="1200" dirty="0" err="1" smtClean="0">
                          <a:solidFill>
                            <a:schemeClr val="dk1"/>
                          </a:solidFill>
                          <a:effectLst/>
                          <a:latin typeface="+mn-lt"/>
                          <a:ea typeface="+mn-ea"/>
                          <a:cs typeface="+mn-cs"/>
                        </a:rPr>
                        <a:t>sfuggito</a:t>
                      </a:r>
                      <a:r>
                        <a:rPr lang="en-US" sz="1100" kern="1200" dirty="0" smtClean="0">
                          <a:solidFill>
                            <a:schemeClr val="dk1"/>
                          </a:solidFill>
                          <a:effectLst/>
                          <a:latin typeface="+mn-lt"/>
                          <a:ea typeface="+mn-ea"/>
                          <a:cs typeface="+mn-cs"/>
                        </a:rPr>
                        <a:t>”, non era </a:t>
                      </a:r>
                      <a:r>
                        <a:rPr lang="en-US" sz="1100" kern="1200" dirty="0" err="1" smtClean="0">
                          <a:solidFill>
                            <a:schemeClr val="dk1"/>
                          </a:solidFill>
                          <a:effectLst/>
                          <a:latin typeface="+mn-lt"/>
                          <a:ea typeface="+mn-ea"/>
                          <a:cs typeface="+mn-cs"/>
                        </a:rPr>
                        <a:t>oggettivamente</a:t>
                      </a:r>
                      <a:r>
                        <a:rPr lang="en-US" sz="1100" kern="1200" dirty="0" smtClean="0">
                          <a:solidFill>
                            <a:schemeClr val="dk1"/>
                          </a:solidFill>
                          <a:effectLst/>
                          <a:latin typeface="+mn-lt"/>
                          <a:ea typeface="+mn-ea"/>
                          <a:cs typeface="+mn-cs"/>
                        </a:rPr>
                        <a:t> </a:t>
                      </a:r>
                      <a:r>
                        <a:rPr lang="en-US" sz="1100" kern="1200" dirty="0" err="1" smtClean="0">
                          <a:solidFill>
                            <a:schemeClr val="dk1"/>
                          </a:solidFill>
                          <a:effectLst/>
                          <a:latin typeface="+mn-lt"/>
                          <a:ea typeface="+mn-ea"/>
                          <a:cs typeface="+mn-cs"/>
                        </a:rPr>
                        <a:t>controllabile</a:t>
                      </a:r>
                      <a:r>
                        <a:rPr lang="en-US" sz="1100" kern="1200" dirty="0" smtClean="0">
                          <a:solidFill>
                            <a:schemeClr val="dk1"/>
                          </a:solidFill>
                          <a:effectLst/>
                          <a:latin typeface="+mn-lt"/>
                          <a:ea typeface="+mn-ea"/>
                          <a:cs typeface="+mn-cs"/>
                        </a:rPr>
                        <a:t>.</a:t>
                      </a:r>
                      <a:endParaRPr lang="it-IT" sz="1100" kern="1200" dirty="0" smtClean="0">
                        <a:solidFill>
                          <a:schemeClr val="dk1"/>
                        </a:solidFill>
                        <a:effectLst/>
                        <a:latin typeface="+mn-lt"/>
                        <a:ea typeface="+mn-ea"/>
                        <a:cs typeface="+mn-cs"/>
                      </a:endParaRPr>
                    </a:p>
                  </a:txBody>
                  <a:tcPr/>
                </a:tc>
                <a:extLst>
                  <a:ext uri="{0D108BD9-81ED-4DB2-BD59-A6C34878D82A}">
                    <a16:rowId xmlns:a16="http://schemas.microsoft.com/office/drawing/2014/main" val="1608515546"/>
                  </a:ext>
                </a:extLst>
              </a:tr>
              <a:tr h="370840">
                <a:tc>
                  <a:txBody>
                    <a:bodyPr/>
                    <a:lstStyle/>
                    <a:p>
                      <a:endParaRPr lang="it-IT" sz="1100" dirty="0"/>
                    </a:p>
                  </a:txBody>
                  <a:tcPr/>
                </a:tc>
                <a:tc>
                  <a:txBody>
                    <a:bodyPr/>
                    <a:lstStyle/>
                    <a:p>
                      <a:endParaRPr lang="it-IT" sz="1100" dirty="0"/>
                    </a:p>
                  </a:txBody>
                  <a:tcPr/>
                </a:tc>
                <a:extLst>
                  <a:ext uri="{0D108BD9-81ED-4DB2-BD59-A6C34878D82A}">
                    <a16:rowId xmlns:a16="http://schemas.microsoft.com/office/drawing/2014/main" val="3661874429"/>
                  </a:ext>
                </a:extLst>
              </a:tr>
            </a:tbl>
          </a:graphicData>
        </a:graphic>
      </p:graphicFrame>
      <p:sp>
        <p:nvSpPr>
          <p:cNvPr id="12" name="Rettangolo arrotondato 11"/>
          <p:cNvSpPr/>
          <p:nvPr/>
        </p:nvSpPr>
        <p:spPr>
          <a:xfrm>
            <a:off x="2850356" y="664105"/>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4" name="CasellaDiTesto 3"/>
          <p:cNvSpPr txBox="1"/>
          <p:nvPr/>
        </p:nvSpPr>
        <p:spPr>
          <a:xfrm>
            <a:off x="9836331" y="6322423"/>
            <a:ext cx="2076995" cy="369332"/>
          </a:xfrm>
          <a:prstGeom prst="rect">
            <a:avLst/>
          </a:prstGeom>
          <a:noFill/>
        </p:spPr>
        <p:txBody>
          <a:bodyPr wrap="square" rtlCol="0">
            <a:spAutoFit/>
          </a:bodyPr>
          <a:lstStyle/>
          <a:p>
            <a:r>
              <a:rPr lang="it-IT" dirty="0" smtClean="0"/>
              <a:t>Fonte </a:t>
            </a:r>
            <a:r>
              <a:rPr lang="it-IT" dirty="0" err="1" smtClean="0"/>
              <a:t>Assintel</a:t>
            </a:r>
            <a:endParaRPr lang="it-IT" dirty="0"/>
          </a:p>
        </p:txBody>
      </p:sp>
    </p:spTree>
    <p:extLst>
      <p:ext uri="{BB962C8B-B14F-4D97-AF65-F5344CB8AC3E}">
        <p14:creationId xmlns:p14="http://schemas.microsoft.com/office/powerpoint/2010/main" val="1243884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42904"/>
            <a:ext cx="5977899" cy="3515095"/>
          </a:xfrm>
          <a:prstGeom prst="rect">
            <a:avLst/>
          </a:prstGeom>
        </p:spPr>
      </p:pic>
      <p:sp>
        <p:nvSpPr>
          <p:cNvPr id="12" name="Documento 11"/>
          <p:cNvSpPr/>
          <p:nvPr/>
        </p:nvSpPr>
        <p:spPr>
          <a:xfrm>
            <a:off x="-13525" y="338554"/>
            <a:ext cx="5991424" cy="370032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17</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Business </a:t>
            </a:r>
            <a:r>
              <a:rPr lang="it-IT" sz="3200" dirty="0" err="1" smtClean="0">
                <a:solidFill>
                  <a:schemeClr val="tx1"/>
                </a:solidFill>
                <a:latin typeface="Microsoft Yi Baiti" panose="03000500000000000000" pitchFamily="66" charset="0"/>
                <a:ea typeface="Microsoft Yi Baiti" panose="03000500000000000000" pitchFamily="66" charset="0"/>
              </a:rPr>
              <a:t>continuity</a:t>
            </a:r>
            <a:r>
              <a:rPr lang="it-IT" sz="3200" dirty="0" smtClean="0">
                <a:solidFill>
                  <a:schemeClr val="tx1"/>
                </a:solidFill>
                <a:latin typeface="Microsoft Yi Baiti" panose="03000500000000000000" pitchFamily="66" charset="0"/>
                <a:ea typeface="Microsoft Yi Baiti" panose="03000500000000000000" pitchFamily="66" charset="0"/>
              </a:rPr>
              <a:t> 1/2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r>
              <a:rPr lang="it-IT" b="1" dirty="0"/>
              <a:t>Note sviluppo</a:t>
            </a:r>
          </a:p>
          <a:p>
            <a:endParaRPr lang="it-IT" b="1" dirty="0"/>
          </a:p>
          <a:p>
            <a:r>
              <a:rPr lang="it-IT" b="1" dirty="0"/>
              <a:t>Immagini</a:t>
            </a:r>
          </a:p>
          <a:p>
            <a:r>
              <a:rPr lang="it-IT" dirty="0">
                <a:latin typeface="Gisha" panose="020B0502040204020203" pitchFamily="34" charset="-79"/>
                <a:cs typeface="Gisha" panose="020B0502040204020203" pitchFamily="34" charset="-79"/>
              </a:rPr>
              <a:t>https://it.freepik.com/foto-gratuito/collaboratori-allegri-a-tavola-con-i-gadget_1291635.htm#term=azienda&amp;page=1&amp;position=25</a:t>
            </a:r>
          </a:p>
        </p:txBody>
      </p:sp>
      <p:graphicFrame>
        <p:nvGraphicFramePr>
          <p:cNvPr id="3" name="Diagramma 2"/>
          <p:cNvGraphicFramePr/>
          <p:nvPr>
            <p:extLst>
              <p:ext uri="{D42A27DB-BD31-4B8C-83A1-F6EECF244321}">
                <p14:modId xmlns:p14="http://schemas.microsoft.com/office/powerpoint/2010/main" val="996526007"/>
              </p:ext>
            </p:extLst>
          </p:nvPr>
        </p:nvGraphicFramePr>
        <p:xfrm>
          <a:off x="6168605" y="913155"/>
          <a:ext cx="5832688" cy="55400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4" name="Rettangolo arrotondato 33"/>
          <p:cNvSpPr/>
          <p:nvPr/>
        </p:nvSpPr>
        <p:spPr>
          <a:xfrm>
            <a:off x="-152952" y="966044"/>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1-2</a:t>
            </a:r>
            <a:endParaRPr lang="it-IT" dirty="0"/>
          </a:p>
        </p:txBody>
      </p:sp>
      <p:sp>
        <p:nvSpPr>
          <p:cNvPr id="40" name="Rettangolo arrotondato 39"/>
          <p:cNvSpPr/>
          <p:nvPr/>
        </p:nvSpPr>
        <p:spPr>
          <a:xfrm>
            <a:off x="11403471" y="1652247"/>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7-8</a:t>
            </a:r>
            <a:endParaRPr lang="it-IT" dirty="0"/>
          </a:p>
        </p:txBody>
      </p:sp>
      <p:sp>
        <p:nvSpPr>
          <p:cNvPr id="41" name="Rettangolo arrotondato 40"/>
          <p:cNvSpPr/>
          <p:nvPr/>
        </p:nvSpPr>
        <p:spPr>
          <a:xfrm>
            <a:off x="11525953" y="3342904"/>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9-10</a:t>
            </a:r>
            <a:endParaRPr lang="it-IT" dirty="0"/>
          </a:p>
        </p:txBody>
      </p:sp>
      <p:sp>
        <p:nvSpPr>
          <p:cNvPr id="42" name="Rettangolo arrotondato 41"/>
          <p:cNvSpPr/>
          <p:nvPr/>
        </p:nvSpPr>
        <p:spPr>
          <a:xfrm>
            <a:off x="11558194" y="4574010"/>
            <a:ext cx="950679" cy="40457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11-12</a:t>
            </a:r>
            <a:endParaRPr lang="it-IT" dirty="0"/>
          </a:p>
        </p:txBody>
      </p:sp>
      <p:pic>
        <p:nvPicPr>
          <p:cNvPr id="5122" name="Picture 2" descr="Risultati immagini per obiettivo icona"/>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a:stretch>
            <a:fillRect/>
          </a:stretch>
        </p:blipFill>
        <p:spPr bwMode="auto">
          <a:xfrm>
            <a:off x="797727" y="819606"/>
            <a:ext cx="1034927" cy="1034927"/>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p:cNvSpPr txBox="1"/>
          <p:nvPr/>
        </p:nvSpPr>
        <p:spPr>
          <a:xfrm>
            <a:off x="2202533" y="685482"/>
            <a:ext cx="3597966" cy="1200329"/>
          </a:xfrm>
          <a:prstGeom prst="rect">
            <a:avLst/>
          </a:prstGeom>
          <a:noFill/>
        </p:spPr>
        <p:txBody>
          <a:bodyPr wrap="square" rtlCol="0">
            <a:spAutoFit/>
          </a:bodyPr>
          <a:lstStyle/>
          <a:p>
            <a:r>
              <a:rPr lang="it-IT" dirty="0" smtClean="0"/>
              <a:t>La continuità nelle attività operative consente a un’azienda il raggiungimento degli obiettivi di </a:t>
            </a:r>
            <a:r>
              <a:rPr lang="it-IT" dirty="0" err="1" smtClean="0"/>
              <a:t>busieness</a:t>
            </a:r>
            <a:r>
              <a:rPr lang="it-IT" dirty="0" smtClean="0"/>
              <a:t>.</a:t>
            </a:r>
            <a:endParaRPr lang="it-IT" dirty="0"/>
          </a:p>
        </p:txBody>
      </p:sp>
      <p:pic>
        <p:nvPicPr>
          <p:cNvPr id="5124" name="Picture 4" descr="Immagine correlata"/>
          <p:cNvPicPr>
            <a:picLocks noChangeAspect="1" noChangeArrowheads="1"/>
          </p:cNvPicPr>
          <p:nvPr/>
        </p:nvPicPr>
        <p:blipFill>
          <a:blip r:embed="rId10"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6258" y="1933343"/>
            <a:ext cx="1998612" cy="19986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magine correlata"/>
          <p:cNvPicPr>
            <a:picLocks noChangeAspect="1" noChangeArrowheads="1"/>
          </p:cNvPicPr>
          <p:nvPr/>
        </p:nvPicPr>
        <p:blipFill>
          <a:blip r:embed="rId11" cstate="print">
            <a:lum bright="70000" contrast="-70000"/>
            <a:extLst>
              <a:ext uri="{28A0092B-C50C-407E-A947-70E740481C1C}">
                <a14:useLocalDpi xmlns:a14="http://schemas.microsoft.com/office/drawing/2010/main" val="0"/>
              </a:ext>
            </a:extLst>
          </a:blip>
          <a:srcRect/>
          <a:stretch>
            <a:fillRect/>
          </a:stretch>
        </p:blipFill>
        <p:spPr bwMode="auto">
          <a:xfrm>
            <a:off x="944272" y="2919316"/>
            <a:ext cx="859133" cy="1034408"/>
          </a:xfrm>
          <a:prstGeom prst="rect">
            <a:avLst/>
          </a:prstGeom>
          <a:noFill/>
          <a:extLst>
            <a:ext uri="{909E8E84-426E-40DD-AFC4-6F175D3DCCD1}">
              <a14:hiddenFill xmlns:a14="http://schemas.microsoft.com/office/drawing/2010/main">
                <a:solidFill>
                  <a:srgbClr val="FFFFFF"/>
                </a:solidFill>
              </a14:hiddenFill>
            </a:ext>
          </a:extLst>
        </p:spPr>
      </p:pic>
      <p:sp>
        <p:nvSpPr>
          <p:cNvPr id="5" name="Rettangolo 4"/>
          <p:cNvSpPr/>
          <p:nvPr/>
        </p:nvSpPr>
        <p:spPr>
          <a:xfrm>
            <a:off x="2056676" y="2470793"/>
            <a:ext cx="3805850" cy="584775"/>
          </a:xfrm>
          <a:prstGeom prst="rect">
            <a:avLst/>
          </a:prstGeom>
        </p:spPr>
        <p:txBody>
          <a:bodyPr wrap="none">
            <a:spAutoFit/>
          </a:bodyPr>
          <a:lstStyle/>
          <a:p>
            <a:r>
              <a:rPr lang="en-US" sz="3200" i="1" dirty="0"/>
              <a:t>Business continuity</a:t>
            </a:r>
            <a:endParaRPr lang="it-IT" sz="3200" dirty="0"/>
          </a:p>
        </p:txBody>
      </p:sp>
      <p:sp>
        <p:nvSpPr>
          <p:cNvPr id="23" name="Rettangolo arrotondato 22"/>
          <p:cNvSpPr/>
          <p:nvPr/>
        </p:nvSpPr>
        <p:spPr>
          <a:xfrm>
            <a:off x="61519" y="2918536"/>
            <a:ext cx="950679" cy="42436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3-4</a:t>
            </a:r>
            <a:endParaRPr lang="it-IT" dirty="0"/>
          </a:p>
        </p:txBody>
      </p:sp>
      <p:sp>
        <p:nvSpPr>
          <p:cNvPr id="24" name="Rettangolo arrotondato 23"/>
          <p:cNvSpPr/>
          <p:nvPr/>
        </p:nvSpPr>
        <p:spPr>
          <a:xfrm>
            <a:off x="3337202" y="299804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a:t>
            </a:r>
            <a:endParaRPr lang="it-IT" dirty="0"/>
          </a:p>
        </p:txBody>
      </p:sp>
      <p:sp>
        <p:nvSpPr>
          <p:cNvPr id="25" name="Rettangolo arrotondato 24"/>
          <p:cNvSpPr/>
          <p:nvPr/>
        </p:nvSpPr>
        <p:spPr>
          <a:xfrm>
            <a:off x="11525952" y="5958518"/>
            <a:ext cx="950679" cy="49464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13-14</a:t>
            </a:r>
            <a:endParaRPr lang="it-IT" dirty="0"/>
          </a:p>
        </p:txBody>
      </p:sp>
    </p:spTree>
    <p:extLst>
      <p:ext uri="{BB962C8B-B14F-4D97-AF65-F5344CB8AC3E}">
        <p14:creationId xmlns:p14="http://schemas.microsoft.com/office/powerpoint/2010/main" val="1111373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9008"/>
            <a:ext cx="5977899" cy="3548991"/>
          </a:xfrm>
          <a:prstGeom prst="rect">
            <a:avLst/>
          </a:prstGeom>
        </p:spPr>
      </p:pic>
      <p:sp>
        <p:nvSpPr>
          <p:cNvPr id="12" name="Documento 11"/>
          <p:cNvSpPr/>
          <p:nvPr/>
        </p:nvSpPr>
        <p:spPr>
          <a:xfrm>
            <a:off x="-13525" y="338554"/>
            <a:ext cx="5991424" cy="370032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18</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Business </a:t>
            </a:r>
            <a:r>
              <a:rPr lang="it-IT" sz="3200" dirty="0" err="1">
                <a:solidFill>
                  <a:schemeClr val="tx1"/>
                </a:solidFill>
                <a:latin typeface="Microsoft Yi Baiti" panose="03000500000000000000" pitchFamily="66" charset="0"/>
                <a:ea typeface="Microsoft Yi Baiti" panose="03000500000000000000" pitchFamily="66" charset="0"/>
              </a:rPr>
              <a:t>continuity</a:t>
            </a:r>
            <a:r>
              <a:rPr lang="it-IT" sz="3200" dirty="0">
                <a:solidFill>
                  <a:schemeClr val="tx1"/>
                </a:solidFill>
                <a:latin typeface="Microsoft Yi Baiti" panose="03000500000000000000" pitchFamily="66" charset="0"/>
                <a:ea typeface="Microsoft Yi Baiti" panose="03000500000000000000" pitchFamily="66" charset="0"/>
              </a:rPr>
              <a:t> </a:t>
            </a:r>
            <a:r>
              <a:rPr lang="it-IT" sz="3200" dirty="0" smtClean="0">
                <a:solidFill>
                  <a:schemeClr val="tx1"/>
                </a:solidFill>
                <a:latin typeface="Microsoft Yi Baiti" panose="03000500000000000000" pitchFamily="66" charset="0"/>
                <a:ea typeface="Microsoft Yi Baiti" panose="03000500000000000000" pitchFamily="66" charset="0"/>
              </a:rPr>
              <a:t>2/2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r>
              <a:rPr lang="it-IT" b="1" dirty="0"/>
              <a:t>Note sviluppo</a:t>
            </a:r>
          </a:p>
          <a:p>
            <a:endParaRPr lang="it-IT" b="1" dirty="0"/>
          </a:p>
          <a:p>
            <a:r>
              <a:rPr lang="it-IT" b="1" dirty="0" smtClean="0"/>
              <a:t>Immagini</a:t>
            </a:r>
          </a:p>
          <a:p>
            <a:endParaRPr lang="it-IT" b="1" dirty="0"/>
          </a:p>
          <a:p>
            <a:r>
              <a:rPr lang="it-IT" b="1" dirty="0">
                <a:hlinkClick r:id="rId4"/>
              </a:rPr>
              <a:t>https://</a:t>
            </a:r>
            <a:r>
              <a:rPr lang="it-IT" b="1" dirty="0" smtClean="0">
                <a:hlinkClick r:id="rId4"/>
              </a:rPr>
              <a:t>it.freepik.com/foto-gratuito/primo-piano-di-un-giocatore-che-tiene-una-carta-di-due-assi-sul-tavolo-da-poker_3422665.htm#term=risks&amp;page=1&amp;position=8</a:t>
            </a:r>
            <a:endParaRPr lang="it-IT" b="1" dirty="0" smtClean="0"/>
          </a:p>
          <a:p>
            <a:endParaRPr lang="it-IT" b="1" dirty="0"/>
          </a:p>
          <a:p>
            <a:endParaRPr lang="it-IT" b="1" dirty="0"/>
          </a:p>
          <a:p>
            <a:r>
              <a:rPr lang="it-IT" dirty="0" smtClean="0">
                <a:latin typeface="Gisha" panose="020B0502040204020203" pitchFamily="34" charset="-79"/>
                <a:cs typeface="Gisha" panose="020B0502040204020203" pitchFamily="34" charset="-79"/>
              </a:rPr>
              <a:t>Pop up</a:t>
            </a:r>
          </a:p>
          <a:p>
            <a:endParaRPr lang="it-IT" dirty="0">
              <a:latin typeface="Gisha" panose="020B0502040204020203" pitchFamily="34" charset="-79"/>
              <a:cs typeface="Gisha" panose="020B0502040204020203" pitchFamily="34" charset="-79"/>
            </a:endParaRPr>
          </a:p>
          <a:p>
            <a:endParaRPr lang="it-IT" dirty="0" smtClean="0">
              <a:latin typeface="Gisha" panose="020B0502040204020203" pitchFamily="34" charset="-79"/>
              <a:cs typeface="Gisha" panose="020B0502040204020203" pitchFamily="34" charset="-79"/>
            </a:endParaRPr>
          </a:p>
          <a:p>
            <a:endParaRPr lang="it-IT" dirty="0" smtClean="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a:p>
            <a:endParaRPr lang="it-IT" dirty="0">
              <a:latin typeface="Gisha" panose="020B0502040204020203" pitchFamily="34" charset="-79"/>
              <a:cs typeface="Gisha" panose="020B0502040204020203" pitchFamily="34" charset="-79"/>
            </a:endParaRPr>
          </a:p>
        </p:txBody>
      </p:sp>
      <p:sp>
        <p:nvSpPr>
          <p:cNvPr id="39" name="Rettangolo arrotondato 38"/>
          <p:cNvSpPr/>
          <p:nvPr/>
        </p:nvSpPr>
        <p:spPr>
          <a:xfrm>
            <a:off x="3804663" y="44359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2" name="Rettangolo 1"/>
          <p:cNvSpPr/>
          <p:nvPr/>
        </p:nvSpPr>
        <p:spPr>
          <a:xfrm>
            <a:off x="36466" y="936098"/>
            <a:ext cx="5483803" cy="1815882"/>
          </a:xfrm>
          <a:prstGeom prst="rect">
            <a:avLst/>
          </a:prstGeom>
        </p:spPr>
        <p:txBody>
          <a:bodyPr wrap="square">
            <a:spAutoFit/>
          </a:bodyPr>
          <a:lstStyle/>
          <a:p>
            <a:r>
              <a:rPr lang="en-US" sz="3600" dirty="0"/>
              <a:t>La </a:t>
            </a:r>
            <a:r>
              <a:rPr lang="en-US" sz="3600" dirty="0" err="1"/>
              <a:t>gestione</a:t>
            </a:r>
            <a:r>
              <a:rPr lang="en-US" sz="3600" dirty="0"/>
              <a:t> </a:t>
            </a:r>
            <a:r>
              <a:rPr lang="en-US" sz="3600" dirty="0" smtClean="0"/>
              <a:t>del </a:t>
            </a:r>
            <a:r>
              <a:rPr lang="en-US" sz="3600" dirty="0" err="1" smtClean="0"/>
              <a:t>rischio</a:t>
            </a:r>
            <a:endParaRPr lang="en-US" sz="3600" dirty="0" smtClean="0"/>
          </a:p>
          <a:p>
            <a:endParaRPr lang="en-US" sz="3600" dirty="0"/>
          </a:p>
          <a:p>
            <a:r>
              <a:rPr lang="it-IT" sz="2000" dirty="0" smtClean="0"/>
              <a:t>Lo</a:t>
            </a:r>
            <a:r>
              <a:rPr lang="en-US" sz="2000" dirty="0" smtClean="0"/>
              <a:t> </a:t>
            </a:r>
            <a:r>
              <a:rPr lang="en-US" sz="2000" dirty="0" err="1"/>
              <a:t>strumento</a:t>
            </a:r>
            <a:r>
              <a:rPr lang="en-US" sz="2000" dirty="0"/>
              <a:t> </a:t>
            </a:r>
            <a:r>
              <a:rPr lang="en-US" sz="2000" dirty="0" err="1"/>
              <a:t>più</a:t>
            </a:r>
            <a:r>
              <a:rPr lang="en-US" sz="2000" dirty="0"/>
              <a:t> </a:t>
            </a:r>
            <a:r>
              <a:rPr lang="en-US" sz="2000" dirty="0" err="1"/>
              <a:t>efficace</a:t>
            </a:r>
            <a:r>
              <a:rPr lang="en-US" sz="2000" dirty="0"/>
              <a:t> per </a:t>
            </a:r>
            <a:r>
              <a:rPr lang="en-US" sz="2000" dirty="0" err="1"/>
              <a:t>analizzare</a:t>
            </a:r>
            <a:r>
              <a:rPr lang="en-US" sz="2000" dirty="0"/>
              <a:t> e </a:t>
            </a:r>
            <a:r>
              <a:rPr lang="en-US" sz="2000" dirty="0" err="1"/>
              <a:t>gestire</a:t>
            </a:r>
            <a:r>
              <a:rPr lang="en-US" sz="2000" dirty="0"/>
              <a:t> </a:t>
            </a:r>
            <a:r>
              <a:rPr lang="en-US" sz="2000" dirty="0" err="1"/>
              <a:t>gli</a:t>
            </a:r>
            <a:r>
              <a:rPr lang="en-US" sz="2000" dirty="0"/>
              <a:t> </a:t>
            </a:r>
            <a:r>
              <a:rPr lang="en-US" sz="2000" dirty="0" err="1"/>
              <a:t>eventi</a:t>
            </a:r>
            <a:r>
              <a:rPr lang="en-US" sz="2000" dirty="0"/>
              <a:t> </a:t>
            </a:r>
            <a:r>
              <a:rPr lang="en-US" sz="2000" dirty="0" err="1"/>
              <a:t>dannosi</a:t>
            </a:r>
            <a:endParaRPr lang="it-IT" sz="2000" dirty="0">
              <a:cs typeface="Arial" charset="0"/>
            </a:endParaRPr>
          </a:p>
        </p:txBody>
      </p:sp>
      <p:sp>
        <p:nvSpPr>
          <p:cNvPr id="34" name="Rettangolo arrotondato 33"/>
          <p:cNvSpPr/>
          <p:nvPr/>
        </p:nvSpPr>
        <p:spPr>
          <a:xfrm>
            <a:off x="1981256" y="575014"/>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4" name="CasellaDiTesto 3"/>
          <p:cNvSpPr txBox="1"/>
          <p:nvPr/>
        </p:nvSpPr>
        <p:spPr>
          <a:xfrm>
            <a:off x="6258628" y="671088"/>
            <a:ext cx="5651432" cy="461665"/>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it-IT" sz="2400" b="1" dirty="0" smtClean="0">
                <a:latin typeface="Tempus Sans ITC" panose="04020404030D07020202" pitchFamily="82" charset="0"/>
                <a:cs typeface="Gisha" panose="020B0502040204020203" pitchFamily="34" charset="-79"/>
              </a:rPr>
              <a:t>Analisi dei rischi</a:t>
            </a:r>
          </a:p>
        </p:txBody>
      </p:sp>
      <p:sp>
        <p:nvSpPr>
          <p:cNvPr id="5" name="Rettangolo 4"/>
          <p:cNvSpPr/>
          <p:nvPr/>
        </p:nvSpPr>
        <p:spPr>
          <a:xfrm>
            <a:off x="6258628" y="1373277"/>
            <a:ext cx="5651432" cy="830997"/>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sz="2400" b="1" dirty="0" err="1">
                <a:latin typeface="Tempus Sans ITC" panose="04020404030D07020202" pitchFamily="82" charset="0"/>
                <a:cs typeface="Gisha" panose="020B0502040204020203" pitchFamily="34" charset="-79"/>
              </a:rPr>
              <a:t>Valutazione</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della</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probabilità</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che</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si</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possano</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verificare</a:t>
            </a:r>
            <a:r>
              <a:rPr lang="en-US" sz="2400" b="1" dirty="0">
                <a:latin typeface="Tempus Sans ITC" panose="04020404030D07020202" pitchFamily="82" charset="0"/>
                <a:cs typeface="Gisha" panose="020B0502040204020203" pitchFamily="34" charset="-79"/>
              </a:rPr>
              <a:t> e </a:t>
            </a:r>
            <a:r>
              <a:rPr lang="en-US" sz="2400" b="1" dirty="0" err="1">
                <a:latin typeface="Tempus Sans ITC" panose="04020404030D07020202" pitchFamily="82" charset="0"/>
                <a:cs typeface="Gisha" panose="020B0502040204020203" pitchFamily="34" charset="-79"/>
              </a:rPr>
              <a:t>dell’impatto</a:t>
            </a:r>
            <a:r>
              <a:rPr lang="en-US" sz="2400" b="1" dirty="0">
                <a:latin typeface="Tempus Sans ITC" panose="04020404030D07020202" pitchFamily="82" charset="0"/>
                <a:cs typeface="Gisha" panose="020B0502040204020203" pitchFamily="34" charset="-79"/>
              </a:rPr>
              <a:t> </a:t>
            </a:r>
          </a:p>
        </p:txBody>
      </p:sp>
      <p:sp>
        <p:nvSpPr>
          <p:cNvPr id="6" name="Rettangolo 5"/>
          <p:cNvSpPr/>
          <p:nvPr/>
        </p:nvSpPr>
        <p:spPr>
          <a:xfrm>
            <a:off x="6258628" y="3738117"/>
            <a:ext cx="5651432" cy="830997"/>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it-IT" sz="2400" b="1" dirty="0">
                <a:latin typeface="Tempus Sans ITC" panose="04020404030D07020202" pitchFamily="82" charset="0"/>
                <a:cs typeface="Gisha" panose="020B0502040204020203" pitchFamily="34" charset="-79"/>
              </a:rPr>
              <a:t>So</a:t>
            </a:r>
            <a:r>
              <a:rPr lang="en-US" sz="2400" b="1" dirty="0" err="1">
                <a:latin typeface="Tempus Sans ITC" panose="04020404030D07020202" pitchFamily="82" charset="0"/>
                <a:cs typeface="Gisha" panose="020B0502040204020203" pitchFamily="34" charset="-79"/>
              </a:rPr>
              <a:t>rveglianza</a:t>
            </a:r>
            <a:r>
              <a:rPr lang="en-US" sz="2400" b="1" dirty="0">
                <a:latin typeface="Tempus Sans ITC" panose="04020404030D07020202" pitchFamily="82" charset="0"/>
                <a:cs typeface="Gisha" panose="020B0502040204020203" pitchFamily="34" charset="-79"/>
              </a:rPr>
              <a:t> e </a:t>
            </a:r>
            <a:r>
              <a:rPr lang="en-US" sz="2400" b="1" dirty="0" err="1">
                <a:latin typeface="Tempus Sans ITC" panose="04020404030D07020202" pitchFamily="82" charset="0"/>
                <a:cs typeface="Gisha" panose="020B0502040204020203" pitchFamily="34" charset="-79"/>
              </a:rPr>
              <a:t>monitoraggio</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costante</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dei</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rischi</a:t>
            </a:r>
            <a:endParaRPr lang="it-IT" sz="2400" b="1" dirty="0">
              <a:latin typeface="Tempus Sans ITC" panose="04020404030D07020202" pitchFamily="82" charset="0"/>
              <a:cs typeface="Gisha" panose="020B0502040204020203" pitchFamily="34" charset="-79"/>
            </a:endParaRPr>
          </a:p>
        </p:txBody>
      </p:sp>
      <p:sp>
        <p:nvSpPr>
          <p:cNvPr id="7" name="Rettangolo 6"/>
          <p:cNvSpPr/>
          <p:nvPr/>
        </p:nvSpPr>
        <p:spPr>
          <a:xfrm>
            <a:off x="6258628" y="2371031"/>
            <a:ext cx="5651432" cy="1200329"/>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sz="2400" b="1" dirty="0" err="1">
                <a:latin typeface="Tempus Sans ITC" panose="04020404030D07020202" pitchFamily="82" charset="0"/>
                <a:cs typeface="Gisha" panose="020B0502040204020203" pitchFamily="34" charset="-79"/>
              </a:rPr>
              <a:t>Individuazione</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delle</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contromisure</a:t>
            </a:r>
            <a:r>
              <a:rPr lang="en-US" sz="2400" b="1" dirty="0">
                <a:latin typeface="Tempus Sans ITC" panose="04020404030D07020202" pitchFamily="82" charset="0"/>
                <a:cs typeface="Gisha" panose="020B0502040204020203" pitchFamily="34" charset="-79"/>
              </a:rPr>
              <a:t> da </a:t>
            </a:r>
            <a:r>
              <a:rPr lang="en-US" sz="2400" b="1" dirty="0" err="1">
                <a:latin typeface="Tempus Sans ITC" panose="04020404030D07020202" pitchFamily="82" charset="0"/>
                <a:cs typeface="Gisha" panose="020B0502040204020203" pitchFamily="34" charset="-79"/>
              </a:rPr>
              <a:t>adottare</a:t>
            </a:r>
            <a:r>
              <a:rPr lang="en-US" sz="2400" b="1" dirty="0">
                <a:latin typeface="Tempus Sans ITC" panose="04020404030D07020202" pitchFamily="82" charset="0"/>
                <a:cs typeface="Gisha" panose="020B0502040204020203" pitchFamily="34" charset="-79"/>
              </a:rPr>
              <a:t> in </a:t>
            </a:r>
            <a:r>
              <a:rPr lang="en-US" sz="2400" b="1" dirty="0" err="1">
                <a:latin typeface="Tempus Sans ITC" panose="04020404030D07020202" pitchFamily="82" charset="0"/>
                <a:cs typeface="Gisha" panose="020B0502040204020203" pitchFamily="34" charset="-79"/>
              </a:rPr>
              <a:t>funzione</a:t>
            </a:r>
            <a:r>
              <a:rPr lang="en-US" sz="2400" b="1" dirty="0">
                <a:latin typeface="Tempus Sans ITC" panose="04020404030D07020202" pitchFamily="82" charset="0"/>
                <a:cs typeface="Gisha" panose="020B0502040204020203" pitchFamily="34" charset="-79"/>
              </a:rPr>
              <a:t> </a:t>
            </a:r>
            <a:r>
              <a:rPr lang="en-US" sz="2400" b="1" dirty="0" err="1">
                <a:latin typeface="Tempus Sans ITC" panose="04020404030D07020202" pitchFamily="82" charset="0"/>
                <a:cs typeface="Gisha" panose="020B0502040204020203" pitchFamily="34" charset="-79"/>
              </a:rPr>
              <a:t>dell’importanza</a:t>
            </a:r>
            <a:r>
              <a:rPr lang="en-US" sz="2400" b="1" dirty="0">
                <a:latin typeface="Tempus Sans ITC" panose="04020404030D07020202" pitchFamily="82" charset="0"/>
                <a:cs typeface="Gisha" panose="020B0502040204020203" pitchFamily="34" charset="-79"/>
              </a:rPr>
              <a:t> del </a:t>
            </a:r>
            <a:r>
              <a:rPr lang="en-US" sz="2400" b="1" dirty="0" err="1">
                <a:latin typeface="Tempus Sans ITC" panose="04020404030D07020202" pitchFamily="82" charset="0"/>
                <a:cs typeface="Gisha" panose="020B0502040204020203" pitchFamily="34" charset="-79"/>
              </a:rPr>
              <a:t>rischio</a:t>
            </a:r>
            <a:endParaRPr lang="it-IT" sz="2400" b="1" dirty="0">
              <a:latin typeface="Tempus Sans ITC" panose="04020404030D07020202" pitchFamily="82" charset="0"/>
              <a:cs typeface="Gisha" panose="020B0502040204020203" pitchFamily="34" charset="-79"/>
            </a:endParaRPr>
          </a:p>
        </p:txBody>
      </p:sp>
      <p:sp>
        <p:nvSpPr>
          <p:cNvPr id="44" name="Rettangolo arrotondato 43"/>
          <p:cNvSpPr/>
          <p:nvPr/>
        </p:nvSpPr>
        <p:spPr>
          <a:xfrm>
            <a:off x="10427243" y="653661"/>
            <a:ext cx="904959" cy="51997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sp>
        <p:nvSpPr>
          <p:cNvPr id="45" name="Rettangolo arrotondato 44"/>
          <p:cNvSpPr/>
          <p:nvPr/>
        </p:nvSpPr>
        <p:spPr>
          <a:xfrm>
            <a:off x="10879722" y="1646660"/>
            <a:ext cx="798279" cy="4729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a:t>
            </a:r>
            <a:endParaRPr lang="it-IT" dirty="0"/>
          </a:p>
        </p:txBody>
      </p:sp>
      <p:sp>
        <p:nvSpPr>
          <p:cNvPr id="46" name="Rettangolo arrotondato 45"/>
          <p:cNvSpPr/>
          <p:nvPr/>
        </p:nvSpPr>
        <p:spPr>
          <a:xfrm>
            <a:off x="11228001" y="2997663"/>
            <a:ext cx="798279" cy="4729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a:t>
            </a:r>
            <a:endParaRPr lang="it-IT" dirty="0"/>
          </a:p>
        </p:txBody>
      </p:sp>
      <p:sp>
        <p:nvSpPr>
          <p:cNvPr id="47" name="Rettangolo arrotondato 46"/>
          <p:cNvSpPr/>
          <p:nvPr/>
        </p:nvSpPr>
        <p:spPr>
          <a:xfrm>
            <a:off x="10630380" y="4042191"/>
            <a:ext cx="1147158" cy="4437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a:t>
            </a:r>
            <a:endParaRPr lang="it-IT" dirty="0"/>
          </a:p>
        </p:txBody>
      </p:sp>
      <p:sp>
        <p:nvSpPr>
          <p:cNvPr id="25" name="Rettangolo arrotondato 24"/>
          <p:cNvSpPr/>
          <p:nvPr/>
        </p:nvSpPr>
        <p:spPr>
          <a:xfrm>
            <a:off x="3295944" y="2398024"/>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pic>
        <p:nvPicPr>
          <p:cNvPr id="26" name="Immagine 25">
            <a:extLst>
              <a:ext uri="{FF2B5EF4-FFF2-40B4-BE49-F238E27FC236}">
                <a16:creationId xmlns:a16="http://schemas.microsoft.com/office/drawing/2014/main" id="{088C000B-1634-4045-A4B4-8C7E9B4922A4}"/>
              </a:ext>
            </a:extLst>
          </p:cNvPr>
          <p:cNvPicPr>
            <a:picLocks noChangeAspect="1"/>
          </p:cNvPicPr>
          <p:nvPr/>
        </p:nvPicPr>
        <p:blipFill>
          <a:blip r:embed="rId5" cstate="hqprint">
            <a:lum bright="70000" contrast="-70000"/>
            <a:extLst>
              <a:ext uri="{28A0092B-C50C-407E-A947-70E740481C1C}">
                <a14:useLocalDpi xmlns:a14="http://schemas.microsoft.com/office/drawing/2010/main" val="0"/>
              </a:ext>
            </a:extLst>
          </a:blip>
          <a:stretch>
            <a:fillRect/>
          </a:stretch>
        </p:blipFill>
        <p:spPr>
          <a:xfrm>
            <a:off x="8345771" y="4822850"/>
            <a:ext cx="1255155" cy="1255155"/>
          </a:xfrm>
          <a:prstGeom prst="rect">
            <a:avLst/>
          </a:prstGeom>
        </p:spPr>
      </p:pic>
    </p:spTree>
    <p:extLst>
      <p:ext uri="{BB962C8B-B14F-4D97-AF65-F5344CB8AC3E}">
        <p14:creationId xmlns:p14="http://schemas.microsoft.com/office/powerpoint/2010/main" val="37608166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3" name="Rettangolo 32">
            <a:extLst>
              <a:ext uri="{FF2B5EF4-FFF2-40B4-BE49-F238E27FC236}">
                <a16:creationId xmlns:a16="http://schemas.microsoft.com/office/drawing/2014/main" id="{6A666111-48B8-4545-8DBB-7AF89FD58BEF}"/>
              </a:ext>
            </a:extLst>
          </p:cNvPr>
          <p:cNvSpPr/>
          <p:nvPr/>
        </p:nvSpPr>
        <p:spPr>
          <a:xfrm>
            <a:off x="0" y="1639012"/>
            <a:ext cx="2971800" cy="52424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 y="526986"/>
            <a:ext cx="2971800" cy="1564745"/>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Scenario</a:t>
            </a:r>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576517" y="19637"/>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a:t>
            </a:r>
            <a:endParaRPr lang="it-IT" sz="1600" dirty="0">
              <a:latin typeface="Microsoft Yi Baiti" panose="03000500000000000000" pitchFamily="66" charset="0"/>
              <a:ea typeface="Microsoft Yi Baiti" panose="03000500000000000000" pitchFamily="66" charset="0"/>
            </a:endParaRPr>
          </a:p>
        </p:txBody>
      </p:sp>
      <p:sp>
        <p:nvSpPr>
          <p:cNvPr id="39" name="Rettangolo 38">
            <a:extLst>
              <a:ext uri="{FF2B5EF4-FFF2-40B4-BE49-F238E27FC236}">
                <a16:creationId xmlns:a16="http://schemas.microsoft.com/office/drawing/2014/main" id="{3D044AC9-C6B6-4F3F-9D7F-A0EEE1C75AD2}"/>
              </a:ext>
            </a:extLst>
          </p:cNvPr>
          <p:cNvSpPr/>
          <p:nvPr/>
        </p:nvSpPr>
        <p:spPr>
          <a:xfrm>
            <a:off x="3086100" y="638349"/>
            <a:ext cx="2971800" cy="6248416"/>
          </a:xfrm>
          <a:prstGeom prst="rect">
            <a:avLst/>
          </a:prstGeom>
          <a:solidFill>
            <a:srgbClr val="B01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0" name="Rettangolo 39">
            <a:extLst>
              <a:ext uri="{FF2B5EF4-FFF2-40B4-BE49-F238E27FC236}">
                <a16:creationId xmlns:a16="http://schemas.microsoft.com/office/drawing/2014/main" id="{A2DBA2A7-A6BC-4EB2-AA72-CF9832627874}"/>
              </a:ext>
            </a:extLst>
          </p:cNvPr>
          <p:cNvSpPr/>
          <p:nvPr/>
        </p:nvSpPr>
        <p:spPr>
          <a:xfrm>
            <a:off x="6153150" y="1811540"/>
            <a:ext cx="2971800" cy="504645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1" name="Rettangolo 40">
            <a:extLst>
              <a:ext uri="{FF2B5EF4-FFF2-40B4-BE49-F238E27FC236}">
                <a16:creationId xmlns:a16="http://schemas.microsoft.com/office/drawing/2014/main" id="{19737189-C7F0-4B80-860D-548E2EDC43AC}"/>
              </a:ext>
            </a:extLst>
          </p:cNvPr>
          <p:cNvSpPr/>
          <p:nvPr/>
        </p:nvSpPr>
        <p:spPr>
          <a:xfrm>
            <a:off x="9220200" y="1505542"/>
            <a:ext cx="2971800" cy="53524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8" name="Segnaposto testo 7">
            <a:extLst>
              <a:ext uri="{FF2B5EF4-FFF2-40B4-BE49-F238E27FC236}">
                <a16:creationId xmlns:a16="http://schemas.microsoft.com/office/drawing/2014/main" id="{33C37E95-5F17-4534-AC47-05ECE8B02EF6}"/>
              </a:ext>
            </a:extLst>
          </p:cNvPr>
          <p:cNvSpPr>
            <a:spLocks noGrp="1"/>
          </p:cNvSpPr>
          <p:nvPr>
            <p:ph type="body" sz="quarter" idx="17"/>
          </p:nvPr>
        </p:nvSpPr>
        <p:spPr>
          <a:xfrm>
            <a:off x="224286" y="2694216"/>
            <a:ext cx="2702943" cy="2020004"/>
          </a:xfrm>
        </p:spPr>
        <p:txBody>
          <a:bodyPr>
            <a:normAutofit/>
          </a:bodyPr>
          <a:lstStyle/>
          <a:p>
            <a:r>
              <a:rPr lang="it-IT" sz="1600" dirty="0" smtClean="0">
                <a:cs typeface="Arial" charset="0"/>
              </a:rPr>
              <a:t>A che cosa serve un vademecum per le PMI sulla sicurezza informatica?</a:t>
            </a:r>
            <a:endParaRPr lang="it-IT" sz="1600" dirty="0">
              <a:cs typeface="Arial" charset="0"/>
            </a:endParaRPr>
          </a:p>
        </p:txBody>
      </p:sp>
      <p:sp>
        <p:nvSpPr>
          <p:cNvPr id="69" name="Segnaposto testo 7">
            <a:extLst>
              <a:ext uri="{FF2B5EF4-FFF2-40B4-BE49-F238E27FC236}">
                <a16:creationId xmlns:a16="http://schemas.microsoft.com/office/drawing/2014/main" id="{F2CD7C70-B322-476A-A001-2A0AF494982C}"/>
              </a:ext>
            </a:extLst>
          </p:cNvPr>
          <p:cNvSpPr txBox="1">
            <a:spLocks/>
          </p:cNvSpPr>
          <p:nvPr/>
        </p:nvSpPr>
        <p:spPr>
          <a:xfrm>
            <a:off x="3321170" y="2694216"/>
            <a:ext cx="25778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lvl="0">
              <a:defRPr/>
            </a:pPr>
            <a:r>
              <a:rPr lang="it-IT" sz="1600" dirty="0"/>
              <a:t>Q</a:t>
            </a:r>
            <a:r>
              <a:rPr lang="it-IT" sz="1600" dirty="0" smtClean="0"/>
              <a:t>uali aree </a:t>
            </a:r>
            <a:r>
              <a:rPr lang="it-IT" sz="1600" dirty="0"/>
              <a:t>tecnologiche </a:t>
            </a:r>
            <a:r>
              <a:rPr lang="it-IT" sz="1600" dirty="0" smtClean="0"/>
              <a:t>generano </a:t>
            </a:r>
            <a:r>
              <a:rPr lang="it-IT" sz="1600" dirty="0"/>
              <a:t>impatti benefici sui sistemi informativi? </a:t>
            </a:r>
          </a:p>
        </p:txBody>
      </p:sp>
      <p:sp>
        <p:nvSpPr>
          <p:cNvPr id="70" name="Segnaposto testo 7">
            <a:extLst>
              <a:ext uri="{FF2B5EF4-FFF2-40B4-BE49-F238E27FC236}">
                <a16:creationId xmlns:a16="http://schemas.microsoft.com/office/drawing/2014/main" id="{2036D021-4959-410B-9EA9-F240321A8817}"/>
              </a:ext>
            </a:extLst>
          </p:cNvPr>
          <p:cNvSpPr txBox="1">
            <a:spLocks/>
          </p:cNvSpPr>
          <p:nvPr/>
        </p:nvSpPr>
        <p:spPr>
          <a:xfrm>
            <a:off x="6369170" y="270715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smtClean="0"/>
              <a:t>Quali sono le aziende più a rischio?</a:t>
            </a:r>
            <a:endParaRPr lang="it-IT" sz="1600" dirty="0"/>
          </a:p>
        </p:txBody>
      </p:sp>
      <p:sp>
        <p:nvSpPr>
          <p:cNvPr id="71" name="Segnaposto testo 7">
            <a:extLst>
              <a:ext uri="{FF2B5EF4-FFF2-40B4-BE49-F238E27FC236}">
                <a16:creationId xmlns:a16="http://schemas.microsoft.com/office/drawing/2014/main" id="{88167B35-4AA4-42ED-B6F5-DBC0F1E2893C}"/>
              </a:ext>
            </a:extLst>
          </p:cNvPr>
          <p:cNvSpPr txBox="1">
            <a:spLocks/>
          </p:cNvSpPr>
          <p:nvPr/>
        </p:nvSpPr>
        <p:spPr>
          <a:xfrm>
            <a:off x="9466053" y="270715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it-IT" sz="1600" dirty="0"/>
          </a:p>
        </p:txBody>
      </p:sp>
      <p:sp>
        <p:nvSpPr>
          <p:cNvPr id="30" name="Rettangolo arrotondato 29"/>
          <p:cNvSpPr/>
          <p:nvPr/>
        </p:nvSpPr>
        <p:spPr>
          <a:xfrm>
            <a:off x="1308717" y="145098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31" name="Rettangolo arrotondato 30"/>
          <p:cNvSpPr/>
          <p:nvPr/>
        </p:nvSpPr>
        <p:spPr>
          <a:xfrm>
            <a:off x="-4754879" y="-1"/>
            <a:ext cx="4536990"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endParaRPr lang="it-IT" sz="1400" dirty="0"/>
          </a:p>
          <a:p>
            <a:pPr marL="342900" indent="-342900">
              <a:buFont typeface="+mj-lt"/>
              <a:buAutoNum type="arabicPeriod"/>
            </a:pPr>
            <a:r>
              <a:rPr lang="it-IT" sz="1400" dirty="0">
                <a:hlinkClick r:id="rId4"/>
              </a:rPr>
              <a:t>https://</a:t>
            </a:r>
            <a:r>
              <a:rPr lang="it-IT" sz="1400" dirty="0" smtClean="0">
                <a:hlinkClick r:id="rId4"/>
              </a:rPr>
              <a:t>it.freepik.com/foto-gratuito/giovane-uomo-d-39-affari-che-sta-vicino-alla-finestra-facendo-uso-del-computer-portatile_3443001.htm#term=imprenditore&amp;page=1&amp;position=20</a:t>
            </a:r>
            <a:endParaRPr lang="it-IT" sz="1400" dirty="0" smtClean="0"/>
          </a:p>
          <a:p>
            <a:pPr marL="342900" indent="-342900">
              <a:buFont typeface="+mj-lt"/>
              <a:buAutoNum type="arabicPeriod"/>
            </a:pPr>
            <a:endParaRPr lang="it-IT" sz="1400" dirty="0"/>
          </a:p>
          <a:p>
            <a:pPr marL="342900" indent="-342900">
              <a:buFont typeface="+mj-lt"/>
              <a:buAutoNum type="arabicPeriod"/>
            </a:pPr>
            <a:endParaRPr lang="it-IT" sz="1400" dirty="0" smtClean="0"/>
          </a:p>
          <a:p>
            <a:pPr marL="342900" indent="-342900">
              <a:buFont typeface="+mj-lt"/>
              <a:buAutoNum type="arabicPeriod"/>
            </a:pPr>
            <a:r>
              <a:rPr lang="it-IT" sz="1400" dirty="0">
                <a:hlinkClick r:id="rId5"/>
              </a:rPr>
              <a:t>https://</a:t>
            </a:r>
            <a:r>
              <a:rPr lang="it-IT" sz="1400" dirty="0" smtClean="0">
                <a:hlinkClick r:id="rId5"/>
              </a:rPr>
              <a:t>it.freepik.com/foto-gratuito/carta-della-nuvola-della-stretta-della-mano-che-scolpisce-con-fondo-blu_3469439.htm#term=cloud&amp;page=1&amp;position=13</a:t>
            </a:r>
            <a:endParaRPr lang="it-IT" sz="1400" dirty="0" smtClean="0"/>
          </a:p>
          <a:p>
            <a:pPr marL="342900" indent="-342900">
              <a:buFont typeface="+mj-lt"/>
              <a:buAutoNum type="arabicPeriod"/>
            </a:pPr>
            <a:endParaRPr lang="it-IT" sz="1400" dirty="0"/>
          </a:p>
          <a:p>
            <a:pPr marL="342900" indent="-342900">
              <a:buFont typeface="+mj-lt"/>
              <a:buAutoNum type="arabicPeriod"/>
            </a:pPr>
            <a:r>
              <a:rPr lang="it-IT" sz="1400" dirty="0">
                <a:hlinkClick r:id="rId6"/>
              </a:rPr>
              <a:t>https://</a:t>
            </a:r>
            <a:r>
              <a:rPr lang="it-IT" sz="1400" dirty="0" smtClean="0">
                <a:hlinkClick r:id="rId6"/>
              </a:rPr>
              <a:t>it.freepik.com/foto-gratuito/uomo-d-39-affari-fermare-domino-continuo-rovesciato-o-rischiare-con-copyspace_1202140.htm#term=rischio&amp;page=1&amp;position=42</a:t>
            </a:r>
            <a:endParaRPr lang="it-IT" sz="1400" dirty="0" smtClean="0"/>
          </a:p>
          <a:p>
            <a:pPr marL="342900" indent="-342900">
              <a:buFont typeface="+mj-lt"/>
              <a:buAutoNum type="arabicPeriod"/>
            </a:pPr>
            <a:endParaRPr lang="it-IT" sz="1400" dirty="0"/>
          </a:p>
          <a:p>
            <a:pPr marL="342900" indent="-342900">
              <a:buFont typeface="+mj-lt"/>
              <a:buAutoNum type="arabicPeriod"/>
            </a:pPr>
            <a:r>
              <a:rPr lang="it-IT" sz="1400" dirty="0"/>
              <a:t>https://it.freepik.com/foto-gratuito/marketing-strategia-online-con-disegni_902917.htm#term=social%20network&amp;page=1&amp;position=6</a:t>
            </a:r>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3097132" y="511182"/>
            <a:ext cx="2951997" cy="1884324"/>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19" name="Rettangolo arrotondato 18"/>
          <p:cNvSpPr/>
          <p:nvPr/>
        </p:nvSpPr>
        <p:spPr>
          <a:xfrm>
            <a:off x="4215012" y="92248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2</a:t>
            </a:r>
          </a:p>
        </p:txBody>
      </p:sp>
      <p:pic>
        <p:nvPicPr>
          <p:cNvPr id="9224" name="Picture 8"/>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187792" y="454497"/>
            <a:ext cx="2913548" cy="1940814"/>
          </a:xfrm>
          <a:prstGeom prst="flowChartDocument">
            <a:avLst/>
          </a:prstGeom>
          <a:noFill/>
          <a:extLst>
            <a:ext uri="{909E8E84-426E-40DD-AFC4-6F175D3DCCD1}">
              <a14:hiddenFill xmlns:a14="http://schemas.microsoft.com/office/drawing/2010/main">
                <a:solidFill>
                  <a:srgbClr val="FFFFFF"/>
                </a:solidFill>
              </a14:hiddenFill>
            </a:ext>
          </a:extLst>
        </p:spPr>
      </p:pic>
      <p:pic>
        <p:nvPicPr>
          <p:cNvPr id="9226" name="Picture 10"/>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9210746" y="460835"/>
            <a:ext cx="2981253" cy="1985914"/>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17" name="Rettangolo arrotondato 16"/>
          <p:cNvSpPr/>
          <p:nvPr/>
        </p:nvSpPr>
        <p:spPr>
          <a:xfrm>
            <a:off x="10792365" y="715856"/>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4</a:t>
            </a:r>
          </a:p>
        </p:txBody>
      </p:sp>
      <p:sp>
        <p:nvSpPr>
          <p:cNvPr id="32" name="Rettangolo arrotondato 31"/>
          <p:cNvSpPr/>
          <p:nvPr/>
        </p:nvSpPr>
        <p:spPr>
          <a:xfrm>
            <a:off x="7399433" y="102178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3</a:t>
            </a:r>
          </a:p>
        </p:txBody>
      </p:sp>
      <p:sp>
        <p:nvSpPr>
          <p:cNvPr id="22" name="Segnaposto testo 7">
            <a:extLst>
              <a:ext uri="{FF2B5EF4-FFF2-40B4-BE49-F238E27FC236}">
                <a16:creationId xmlns:a16="http://schemas.microsoft.com/office/drawing/2014/main" id="{2036D021-4959-410B-9EA9-F240321A8817}"/>
              </a:ext>
            </a:extLst>
          </p:cNvPr>
          <p:cNvSpPr txBox="1">
            <a:spLocks/>
          </p:cNvSpPr>
          <p:nvPr/>
        </p:nvSpPr>
        <p:spPr>
          <a:xfrm>
            <a:off x="9578197" y="2738717"/>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err="1"/>
              <a:t>Cloud</a:t>
            </a:r>
            <a:r>
              <a:rPr lang="it-IT" sz="1600" dirty="0"/>
              <a:t> </a:t>
            </a:r>
            <a:r>
              <a:rPr lang="it-IT" sz="1600" dirty="0" err="1"/>
              <a:t>computing</a:t>
            </a:r>
            <a:r>
              <a:rPr lang="it-IT" sz="1600" dirty="0"/>
              <a:t>, </a:t>
            </a:r>
            <a:r>
              <a:rPr lang="it-IT" sz="1600" dirty="0" err="1"/>
              <a:t>IoT</a:t>
            </a:r>
            <a:r>
              <a:rPr lang="it-IT" sz="1600" dirty="0"/>
              <a:t>, Big data, Social network: </a:t>
            </a:r>
            <a:r>
              <a:rPr lang="it-IT" sz="1600" dirty="0" smtClean="0"/>
              <a:t>quali </a:t>
            </a:r>
            <a:r>
              <a:rPr lang="it-IT" sz="1600" dirty="0"/>
              <a:t>i pro e i contro per le PMI?</a:t>
            </a:r>
          </a:p>
        </p:txBody>
      </p:sp>
    </p:spTree>
    <p:extLst>
      <p:ext uri="{BB962C8B-B14F-4D97-AF65-F5344CB8AC3E}">
        <p14:creationId xmlns:p14="http://schemas.microsoft.com/office/powerpoint/2010/main" val="345341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1519" y="3449514"/>
            <a:ext cx="6388725" cy="34084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Documento 10"/>
          <p:cNvSpPr/>
          <p:nvPr/>
        </p:nvSpPr>
        <p:spPr>
          <a:xfrm>
            <a:off x="0" y="476250"/>
            <a:ext cx="6327206" cy="4275044"/>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19</a:t>
            </a:r>
            <a:endParaRPr lang="it-IT" sz="1600" dirty="0">
              <a:latin typeface="Microsoft Yi Baiti" panose="03000500000000000000" pitchFamily="66" charset="0"/>
              <a:ea typeface="Microsoft Yi Baiti" panose="03000500000000000000" pitchFamily="66" charset="0"/>
            </a:endParaRPr>
          </a:p>
        </p:txBody>
      </p:sp>
      <p:sp>
        <p:nvSpPr>
          <p:cNvPr id="19" name="CasellaDiTesto 18">
            <a:extLst>
              <a:ext uri="{FF2B5EF4-FFF2-40B4-BE49-F238E27FC236}">
                <a16:creationId xmlns:a16="http://schemas.microsoft.com/office/drawing/2014/main" id="{27186AD6-060E-4A5F-9A0A-AF35D77334FB}"/>
              </a:ext>
            </a:extLst>
          </p:cNvPr>
          <p:cNvSpPr txBox="1"/>
          <p:nvPr/>
        </p:nvSpPr>
        <p:spPr>
          <a:xfrm>
            <a:off x="71800" y="716363"/>
            <a:ext cx="5825993" cy="584775"/>
          </a:xfrm>
          <a:prstGeom prst="rect">
            <a:avLst/>
          </a:prstGeom>
          <a:noFill/>
        </p:spPr>
        <p:txBody>
          <a:bodyPr wrap="square" rtlCol="0">
            <a:spAutoFit/>
          </a:bodyPr>
          <a:lstStyle/>
          <a:p>
            <a:pPr lvl="0" defTabSz="914400">
              <a:spcBef>
                <a:spcPts val="1000"/>
              </a:spcBef>
              <a:defRPr/>
            </a:pPr>
            <a:r>
              <a:rPr lang="it-IT" sz="3200" b="1" dirty="0" smtClean="0">
                <a:latin typeface="Tempus Sans ITC" panose="04020404030D07020202" pitchFamily="82" charset="0"/>
                <a:cs typeface="Gisha" panose="020B0502040204020203" pitchFamily="34" charset="-79"/>
              </a:rPr>
              <a:t>E-commerce</a:t>
            </a:r>
            <a:endParaRPr lang="it-IT" sz="2400" dirty="0">
              <a:cs typeface="Gisha" panose="020B0502040204020203" pitchFamily="34" charset="-79"/>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smtClean="0">
                <a:solidFill>
                  <a:schemeClr val="tx1"/>
                </a:solidFill>
                <a:latin typeface="Microsoft Yi Baiti" panose="03000500000000000000" pitchFamily="66" charset="0"/>
                <a:ea typeface="Microsoft Yi Baiti" panose="03000500000000000000" pitchFamily="66" charset="0"/>
              </a:rPr>
              <a:t>e-Commerce </a:t>
            </a:r>
            <a:r>
              <a:rPr lang="it-IT" sz="3200" dirty="0">
                <a:solidFill>
                  <a:schemeClr val="tx1"/>
                </a:solidFill>
                <a:latin typeface="Microsoft Yi Baiti" panose="03000500000000000000" pitchFamily="66" charset="0"/>
                <a:ea typeface="Microsoft Yi Baiti" panose="03000500000000000000" pitchFamily="66" charset="0"/>
              </a:rPr>
              <a:t>e Social </a:t>
            </a:r>
            <a:r>
              <a:rPr lang="it-IT" sz="3200" dirty="0" smtClean="0">
                <a:solidFill>
                  <a:schemeClr val="tx1"/>
                </a:solidFill>
                <a:latin typeface="Microsoft Yi Baiti" panose="03000500000000000000" pitchFamily="66" charset="0"/>
                <a:ea typeface="Microsoft Yi Baiti" panose="03000500000000000000" pitchFamily="66" charset="0"/>
              </a:rPr>
              <a:t>Business 1/2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endParaRPr lang="it-IT" dirty="0">
              <a:latin typeface="Tempus Sans ITC" panose="04020404030D07020202" pitchFamily="82" charset="0"/>
              <a:cs typeface="Gisha" panose="020B0502040204020203" pitchFamily="34" charset="-79"/>
            </a:endParaRPr>
          </a:p>
        </p:txBody>
      </p:sp>
      <p:pic>
        <p:nvPicPr>
          <p:cNvPr id="2056" name="Picture 8"/>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27206" y="444814"/>
            <a:ext cx="5864794" cy="2647296"/>
          </a:xfrm>
          <a:prstGeom prst="flowChartDocument">
            <a:avLst/>
          </a:prstGeom>
          <a:noFill/>
          <a:extLst>
            <a:ext uri="{909E8E84-426E-40DD-AFC4-6F175D3DCCD1}">
              <a14:hiddenFill xmlns:a14="http://schemas.microsoft.com/office/drawing/2010/main">
                <a:solidFill>
                  <a:srgbClr val="FFFFFF"/>
                </a:solidFill>
              </a14:hiddenFill>
            </a:ext>
          </a:extLst>
        </p:spPr>
      </p:pic>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r>
              <a:rPr lang="it-IT" sz="1400" dirty="0" smtClean="0"/>
              <a:t> </a:t>
            </a:r>
            <a:endParaRPr lang="it-IT" sz="1400" dirty="0"/>
          </a:p>
          <a:p>
            <a:r>
              <a:rPr lang="it-IT" sz="1400" dirty="0">
                <a:hlinkClick r:id="rId5"/>
              </a:rPr>
              <a:t>https://it.freepik.com/foto-gratuito/ritagliata-immagine-di-donna-che-inserisce-le-informazioni-sulla-carta-e-chiave-sul-telefono-o-laptop-mentre-acquisti-online_1202194.htm#term=e%20commerce&amp;page=1&amp;position=13</a:t>
            </a:r>
            <a:r>
              <a:rPr lang="it-IT" sz="1400" dirty="0" smtClean="0">
                <a:hlinkClick r:id="rId5"/>
              </a:rPr>
              <a:t>/</a:t>
            </a:r>
            <a:endParaRPr lang="it-IT" sz="1400" dirty="0" smtClean="0"/>
          </a:p>
          <a:p>
            <a:endParaRPr lang="it-IT" sz="1400" dirty="0"/>
          </a:p>
          <a:p>
            <a:endParaRPr lang="it-IT" sz="1400" dirty="0" smtClean="0"/>
          </a:p>
          <a:p>
            <a:r>
              <a:rPr lang="it-IT" sz="1400" dirty="0"/>
              <a:t>https://it.freepik.com/foto-gratuito/porto-industriale-e-cantiere_1145654.htm#term=e%20commerce&amp;page=1&amp;position=5</a:t>
            </a:r>
          </a:p>
        </p:txBody>
      </p:sp>
      <p:sp>
        <p:nvSpPr>
          <p:cNvPr id="58" name="Rettangolo arrotondato 57"/>
          <p:cNvSpPr/>
          <p:nvPr/>
        </p:nvSpPr>
        <p:spPr>
          <a:xfrm>
            <a:off x="2926852" y="5221849"/>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25" name="CasellaDiTesto 24">
            <a:extLst>
              <a:ext uri="{FF2B5EF4-FFF2-40B4-BE49-F238E27FC236}">
                <a16:creationId xmlns:a16="http://schemas.microsoft.com/office/drawing/2014/main" id="{27186AD6-060E-4A5F-9A0A-AF35D77334FB}"/>
              </a:ext>
            </a:extLst>
          </p:cNvPr>
          <p:cNvSpPr txBox="1"/>
          <p:nvPr/>
        </p:nvSpPr>
        <p:spPr>
          <a:xfrm>
            <a:off x="0" y="3362430"/>
            <a:ext cx="5677726" cy="461665"/>
          </a:xfrm>
          <a:prstGeom prst="rect">
            <a:avLst/>
          </a:prstGeom>
          <a:noFill/>
        </p:spPr>
        <p:txBody>
          <a:bodyPr wrap="square" rtlCol="0">
            <a:spAutoFit/>
          </a:bodyPr>
          <a:lstStyle/>
          <a:p>
            <a:pPr lvl="0" algn="ctr" defTabSz="914400">
              <a:spcBef>
                <a:spcPts val="1000"/>
              </a:spcBef>
              <a:defRPr/>
            </a:pPr>
            <a:r>
              <a:rPr lang="en-US" sz="2400" dirty="0" err="1" smtClean="0"/>
              <a:t>Occorre</a:t>
            </a:r>
            <a:r>
              <a:rPr lang="en-US" sz="2400" dirty="0" smtClean="0"/>
              <a:t> </a:t>
            </a:r>
            <a:r>
              <a:rPr lang="en-US" sz="2400" dirty="0" err="1" smtClean="0"/>
              <a:t>una</a:t>
            </a:r>
            <a:r>
              <a:rPr lang="en-US" sz="2400" dirty="0" smtClean="0"/>
              <a:t> </a:t>
            </a:r>
            <a:r>
              <a:rPr lang="en-US" sz="2400" dirty="0" err="1"/>
              <a:t>strategia</a:t>
            </a:r>
            <a:r>
              <a:rPr lang="en-US" sz="2400" dirty="0"/>
              <a:t> di </a:t>
            </a:r>
            <a:r>
              <a:rPr lang="en-US" sz="2400" dirty="0" err="1" smtClean="0"/>
              <a:t>vendita</a:t>
            </a:r>
            <a:r>
              <a:rPr lang="en-US" sz="2400" dirty="0" smtClean="0"/>
              <a:t>! </a:t>
            </a:r>
            <a:endParaRPr lang="it-IT" dirty="0">
              <a:cs typeface="Gisha" panose="020B0502040204020203" pitchFamily="34" charset="-79"/>
            </a:endParaRPr>
          </a:p>
        </p:txBody>
      </p:sp>
      <p:sp>
        <p:nvSpPr>
          <p:cNvPr id="32" name="Rettangolo arrotondato 31"/>
          <p:cNvSpPr/>
          <p:nvPr/>
        </p:nvSpPr>
        <p:spPr>
          <a:xfrm>
            <a:off x="4792198" y="1155277"/>
            <a:ext cx="1023555" cy="59421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2-3</a:t>
            </a:r>
            <a:endParaRPr lang="it-IT" dirty="0"/>
          </a:p>
        </p:txBody>
      </p:sp>
      <p:sp>
        <p:nvSpPr>
          <p:cNvPr id="2" name="CasellaDiTesto 1"/>
          <p:cNvSpPr txBox="1"/>
          <p:nvPr/>
        </p:nvSpPr>
        <p:spPr>
          <a:xfrm>
            <a:off x="-61519" y="1382260"/>
            <a:ext cx="6170835" cy="923330"/>
          </a:xfrm>
          <a:prstGeom prst="rect">
            <a:avLst/>
          </a:prstGeom>
          <a:noFill/>
        </p:spPr>
        <p:txBody>
          <a:bodyPr wrap="square" rtlCol="0">
            <a:spAutoFit/>
          </a:bodyPr>
          <a:lstStyle/>
          <a:p>
            <a:pPr marL="285750" indent="-285750">
              <a:buFont typeface="Arial" panose="020B0604020202020204" pitchFamily="34" charset="0"/>
              <a:buChar char="•"/>
            </a:pPr>
            <a:r>
              <a:rPr lang="it-IT" dirty="0" smtClean="0"/>
              <a:t>Aprirsi a un mercato più ampio</a:t>
            </a:r>
          </a:p>
          <a:p>
            <a:pPr marL="285750" indent="-285750">
              <a:buFont typeface="Arial" panose="020B0604020202020204" pitchFamily="34" charset="0"/>
              <a:buChar char="•"/>
            </a:pPr>
            <a:r>
              <a:rPr lang="it-IT" dirty="0" smtClean="0"/>
              <a:t>Pensare prodotti e servizi sempre più in linea con le aspettative dei consumatori</a:t>
            </a:r>
            <a:endParaRPr lang="it-IT" dirty="0"/>
          </a:p>
        </p:txBody>
      </p:sp>
      <p:sp>
        <p:nvSpPr>
          <p:cNvPr id="24" name="Rettangolo arrotondato 23"/>
          <p:cNvSpPr/>
          <p:nvPr/>
        </p:nvSpPr>
        <p:spPr>
          <a:xfrm>
            <a:off x="2509456" y="71636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26" name="Rettangolo arrotondato 25"/>
          <p:cNvSpPr/>
          <p:nvPr/>
        </p:nvSpPr>
        <p:spPr>
          <a:xfrm>
            <a:off x="1297229" y="238466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a:t>
            </a:r>
            <a:endParaRPr lang="it-IT" dirty="0"/>
          </a:p>
        </p:txBody>
      </p:sp>
      <p:sp>
        <p:nvSpPr>
          <p:cNvPr id="30" name="Rettangolo arrotondato 29"/>
          <p:cNvSpPr/>
          <p:nvPr/>
        </p:nvSpPr>
        <p:spPr>
          <a:xfrm>
            <a:off x="8998984" y="6345884"/>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8-9</a:t>
            </a:r>
            <a:endParaRPr lang="it-IT" dirty="0"/>
          </a:p>
        </p:txBody>
      </p:sp>
      <p:sp>
        <p:nvSpPr>
          <p:cNvPr id="31" name="Rettangolo arrotondato 30"/>
          <p:cNvSpPr/>
          <p:nvPr/>
        </p:nvSpPr>
        <p:spPr>
          <a:xfrm>
            <a:off x="8308923" y="368097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a:t>
            </a:r>
            <a:endParaRPr lang="it-IT" dirty="0"/>
          </a:p>
        </p:txBody>
      </p:sp>
      <p:pic>
        <p:nvPicPr>
          <p:cNvPr id="7170" name="Picture 2" descr="Immagine correlata"/>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2165952" y="2027181"/>
            <a:ext cx="1521800" cy="1521801"/>
          </a:xfrm>
          <a:prstGeom prst="rect">
            <a:avLst/>
          </a:prstGeom>
          <a:noFill/>
          <a:extLst>
            <a:ext uri="{909E8E84-426E-40DD-AFC4-6F175D3DCCD1}">
              <a14:hiddenFill xmlns:a14="http://schemas.microsoft.com/office/drawing/2010/main">
                <a:solidFill>
                  <a:srgbClr val="FFFFFF"/>
                </a:solidFill>
              </a14:hiddenFill>
            </a:ext>
          </a:extLst>
        </p:spPr>
      </p:pic>
      <p:sp>
        <p:nvSpPr>
          <p:cNvPr id="3" name="Rettangolo 2"/>
          <p:cNvSpPr/>
          <p:nvPr/>
        </p:nvSpPr>
        <p:spPr>
          <a:xfrm>
            <a:off x="6426324" y="3198370"/>
            <a:ext cx="6096000" cy="1477328"/>
          </a:xfrm>
          <a:prstGeom prst="rect">
            <a:avLst/>
          </a:prstGeom>
        </p:spPr>
        <p:txBody>
          <a:bodyPr>
            <a:spAutoFit/>
          </a:bodyPr>
          <a:lstStyle/>
          <a:p>
            <a:r>
              <a:rPr lang="en-US" dirty="0" err="1" smtClean="0"/>
              <a:t>L’</a:t>
            </a:r>
            <a:r>
              <a:rPr lang="en-US" i="1" dirty="0" err="1" smtClean="0"/>
              <a:t>e</a:t>
            </a:r>
            <a:r>
              <a:rPr lang="en-US" i="1" dirty="0" smtClean="0"/>
              <a:t>-Commerce </a:t>
            </a:r>
            <a:r>
              <a:rPr lang="en-US" dirty="0" err="1"/>
              <a:t>richiede</a:t>
            </a:r>
            <a:r>
              <a:rPr lang="en-US" dirty="0"/>
              <a:t> </a:t>
            </a:r>
            <a:r>
              <a:rPr lang="en-US" dirty="0" err="1"/>
              <a:t>offerte</a:t>
            </a:r>
            <a:r>
              <a:rPr lang="en-US" dirty="0"/>
              <a:t> </a:t>
            </a:r>
            <a:r>
              <a:rPr lang="en-US" dirty="0" err="1"/>
              <a:t>personalizzate</a:t>
            </a:r>
            <a:r>
              <a:rPr lang="en-US" dirty="0"/>
              <a:t> </a:t>
            </a:r>
            <a:r>
              <a:rPr lang="en-US" dirty="0" err="1"/>
              <a:t>che</a:t>
            </a:r>
            <a:r>
              <a:rPr lang="en-US" dirty="0"/>
              <a:t> </a:t>
            </a:r>
            <a:r>
              <a:rPr lang="en-US" dirty="0" err="1"/>
              <a:t>tengano</a:t>
            </a:r>
            <a:r>
              <a:rPr lang="en-US" dirty="0"/>
              <a:t> </a:t>
            </a:r>
            <a:r>
              <a:rPr lang="en-US" dirty="0" err="1"/>
              <a:t>conto</a:t>
            </a:r>
            <a:r>
              <a:rPr lang="en-US" dirty="0"/>
              <a:t> </a:t>
            </a:r>
            <a:r>
              <a:rPr lang="en-US" dirty="0" err="1"/>
              <a:t>dei</a:t>
            </a:r>
            <a:r>
              <a:rPr lang="en-US" dirty="0"/>
              <a:t> </a:t>
            </a:r>
            <a:r>
              <a:rPr lang="en-US" dirty="0" err="1"/>
              <a:t>profili</a:t>
            </a:r>
            <a:r>
              <a:rPr lang="en-US" dirty="0"/>
              <a:t> e </a:t>
            </a:r>
            <a:r>
              <a:rPr lang="en-US" dirty="0" err="1"/>
              <a:t>delle</a:t>
            </a:r>
            <a:r>
              <a:rPr lang="en-US" dirty="0"/>
              <a:t> </a:t>
            </a:r>
            <a:r>
              <a:rPr lang="en-US" dirty="0" err="1"/>
              <a:t>caratteristiche</a:t>
            </a:r>
            <a:r>
              <a:rPr lang="en-US" dirty="0"/>
              <a:t> di </a:t>
            </a:r>
            <a:r>
              <a:rPr lang="en-US" dirty="0" err="1"/>
              <a:t>gruppi</a:t>
            </a:r>
            <a:r>
              <a:rPr lang="en-US" dirty="0"/>
              <a:t> di </a:t>
            </a:r>
            <a:r>
              <a:rPr lang="en-US" dirty="0" err="1"/>
              <a:t>clienti</a:t>
            </a:r>
            <a:r>
              <a:rPr lang="en-US" dirty="0" smtClean="0"/>
              <a:t>.</a:t>
            </a:r>
          </a:p>
          <a:p>
            <a:endParaRPr lang="en-US" dirty="0" smtClean="0"/>
          </a:p>
          <a:p>
            <a:r>
              <a:rPr lang="en-US" dirty="0" smtClean="0"/>
              <a:t>Come </a:t>
            </a:r>
            <a:r>
              <a:rPr lang="en-US" dirty="0" err="1"/>
              <a:t>costruire</a:t>
            </a:r>
            <a:r>
              <a:rPr lang="en-US" dirty="0"/>
              <a:t> </a:t>
            </a:r>
            <a:r>
              <a:rPr lang="en-US" dirty="0" err="1"/>
              <a:t>offerte</a:t>
            </a:r>
            <a:r>
              <a:rPr lang="en-US" dirty="0"/>
              <a:t> </a:t>
            </a:r>
            <a:r>
              <a:rPr lang="en-US" dirty="0" err="1"/>
              <a:t>personalizzate</a:t>
            </a:r>
            <a:r>
              <a:rPr lang="en-US" dirty="0"/>
              <a:t>?</a:t>
            </a:r>
            <a:endParaRPr lang="it-IT" dirty="0"/>
          </a:p>
        </p:txBody>
      </p:sp>
      <p:sp>
        <p:nvSpPr>
          <p:cNvPr id="5" name="Rettangolo 4"/>
          <p:cNvSpPr/>
          <p:nvPr/>
        </p:nvSpPr>
        <p:spPr>
          <a:xfrm>
            <a:off x="7447188" y="4864730"/>
            <a:ext cx="4744811" cy="2031325"/>
          </a:xfrm>
          <a:prstGeom prst="rect">
            <a:avLst/>
          </a:prstGeom>
        </p:spPr>
        <p:txBody>
          <a:bodyPr wrap="square">
            <a:spAutoFit/>
          </a:bodyPr>
          <a:lstStyle/>
          <a:p>
            <a:pPr marL="285750" indent="-285750">
              <a:buFont typeface="Arial" panose="020B0604020202020204" pitchFamily="34" charset="0"/>
              <a:buChar char="•"/>
            </a:pPr>
            <a:r>
              <a:rPr lang="en-US" dirty="0" err="1"/>
              <a:t>strutturare</a:t>
            </a:r>
            <a:r>
              <a:rPr lang="en-US" dirty="0"/>
              <a:t> </a:t>
            </a:r>
            <a:r>
              <a:rPr lang="en-US" dirty="0" err="1"/>
              <a:t>processi</a:t>
            </a:r>
            <a:r>
              <a:rPr lang="en-US" dirty="0"/>
              <a:t> </a:t>
            </a:r>
            <a:r>
              <a:rPr lang="en-US" dirty="0" err="1"/>
              <a:t>aziendali</a:t>
            </a:r>
            <a:r>
              <a:rPr lang="en-US" dirty="0"/>
              <a:t> </a:t>
            </a:r>
            <a:r>
              <a:rPr lang="en-US" dirty="0" err="1" smtClean="0"/>
              <a:t>adeguati</a:t>
            </a:r>
            <a:r>
              <a:rPr lang="en-US" dirty="0"/>
              <a:t> </a:t>
            </a:r>
            <a:r>
              <a:rPr lang="en-US" dirty="0" err="1" smtClean="0"/>
              <a:t>basati</a:t>
            </a:r>
            <a:r>
              <a:rPr lang="en-US" dirty="0" smtClean="0"/>
              <a:t> </a:t>
            </a:r>
            <a:r>
              <a:rPr lang="en-US" dirty="0" err="1" smtClean="0"/>
              <a:t>su</a:t>
            </a:r>
            <a:r>
              <a:rPr lang="en-US" dirty="0" smtClean="0"/>
              <a:t> </a:t>
            </a:r>
            <a:r>
              <a:rPr lang="en-US" dirty="0" err="1" smtClean="0"/>
              <a:t>rapidità</a:t>
            </a:r>
            <a:r>
              <a:rPr lang="en-US" dirty="0" smtClean="0"/>
              <a:t>, </a:t>
            </a:r>
            <a:r>
              <a:rPr lang="en-US" dirty="0" err="1" smtClean="0"/>
              <a:t>trasparenza</a:t>
            </a:r>
            <a:r>
              <a:rPr lang="en-US" dirty="0" smtClean="0"/>
              <a:t>, </a:t>
            </a:r>
            <a:r>
              <a:rPr lang="en-US" dirty="0" err="1" smtClean="0"/>
              <a:t>qualità</a:t>
            </a:r>
            <a:endParaRPr lang="en-US" dirty="0" smtClean="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tracciare</a:t>
            </a:r>
            <a:r>
              <a:rPr lang="en-US" dirty="0"/>
              <a:t>, </a:t>
            </a:r>
            <a:r>
              <a:rPr lang="en-US" dirty="0" err="1"/>
              <a:t>rilevare</a:t>
            </a:r>
            <a:r>
              <a:rPr lang="en-US" dirty="0"/>
              <a:t>, </a:t>
            </a:r>
            <a:r>
              <a:rPr lang="en-US" dirty="0" err="1"/>
              <a:t>analizzare</a:t>
            </a:r>
            <a:r>
              <a:rPr lang="en-US" dirty="0"/>
              <a:t> e </a:t>
            </a:r>
            <a:r>
              <a:rPr lang="en-US" dirty="0" err="1"/>
              <a:t>comprendere</a:t>
            </a:r>
            <a:r>
              <a:rPr lang="en-US" dirty="0"/>
              <a:t> le </a:t>
            </a:r>
            <a:r>
              <a:rPr lang="en-US" dirty="0" err="1"/>
              <a:t>esigenze</a:t>
            </a:r>
            <a:r>
              <a:rPr lang="en-US" dirty="0"/>
              <a:t> e </a:t>
            </a:r>
            <a:r>
              <a:rPr lang="en-US" dirty="0" err="1"/>
              <a:t>i</a:t>
            </a:r>
            <a:r>
              <a:rPr lang="en-US" dirty="0"/>
              <a:t> </a:t>
            </a:r>
            <a:r>
              <a:rPr lang="en-US" dirty="0" err="1"/>
              <a:t>gusti</a:t>
            </a:r>
            <a:r>
              <a:rPr lang="en-US" dirty="0"/>
              <a:t> del </a:t>
            </a:r>
            <a:r>
              <a:rPr lang="en-US" dirty="0" err="1"/>
              <a:t>mercato</a:t>
            </a:r>
            <a:r>
              <a:rPr lang="en-US" dirty="0"/>
              <a:t> </a:t>
            </a:r>
            <a:endParaRPr lang="en-US" dirty="0" smtClean="0"/>
          </a:p>
          <a:p>
            <a:endParaRPr lang="it-IT" dirty="0"/>
          </a:p>
        </p:txBody>
      </p:sp>
      <p:pic>
        <p:nvPicPr>
          <p:cNvPr id="7172" name="Picture 4" descr="Immagine correlat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41865" y="5169395"/>
            <a:ext cx="1005323" cy="1005323"/>
          </a:xfrm>
          <a:prstGeom prst="rect">
            <a:avLst/>
          </a:prstGeom>
          <a:noFill/>
          <a:extLst>
            <a:ext uri="{909E8E84-426E-40DD-AFC4-6F175D3DCCD1}">
              <a14:hiddenFill xmlns:a14="http://schemas.microsoft.com/office/drawing/2010/main">
                <a:solidFill>
                  <a:srgbClr val="FFFFFF"/>
                </a:solidFill>
              </a14:hiddenFill>
            </a:ext>
          </a:extLst>
        </p:spPr>
      </p:pic>
      <p:sp>
        <p:nvSpPr>
          <p:cNvPr id="27" name="Rettangolo arrotondato 26"/>
          <p:cNvSpPr/>
          <p:nvPr/>
        </p:nvSpPr>
        <p:spPr>
          <a:xfrm>
            <a:off x="-648922" y="3337204"/>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a:t>
            </a:r>
            <a:endParaRPr lang="it-IT" dirty="0"/>
          </a:p>
        </p:txBody>
      </p:sp>
      <p:sp>
        <p:nvSpPr>
          <p:cNvPr id="28" name="Rettangolo arrotondato 27"/>
          <p:cNvSpPr/>
          <p:nvPr/>
        </p:nvSpPr>
        <p:spPr>
          <a:xfrm>
            <a:off x="10676462" y="425664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a:t>
            </a:r>
            <a:endParaRPr lang="it-IT" dirty="0"/>
          </a:p>
        </p:txBody>
      </p:sp>
      <p:sp>
        <p:nvSpPr>
          <p:cNvPr id="29" name="Rettangolo arrotondato 28"/>
          <p:cNvSpPr/>
          <p:nvPr/>
        </p:nvSpPr>
        <p:spPr>
          <a:xfrm>
            <a:off x="6380384" y="5302114"/>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10</a:t>
            </a:r>
            <a:endParaRPr lang="it-IT" dirty="0"/>
          </a:p>
        </p:txBody>
      </p:sp>
    </p:spTree>
    <p:extLst>
      <p:ext uri="{BB962C8B-B14F-4D97-AF65-F5344CB8AC3E}">
        <p14:creationId xmlns:p14="http://schemas.microsoft.com/office/powerpoint/2010/main" val="29993690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20</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e-Commerce e Social Business </a:t>
            </a:r>
            <a:r>
              <a:rPr lang="it-IT" sz="3200" dirty="0" smtClean="0">
                <a:solidFill>
                  <a:schemeClr val="tx1"/>
                </a:solidFill>
                <a:latin typeface="Microsoft Yi Baiti" panose="03000500000000000000" pitchFamily="66" charset="0"/>
                <a:ea typeface="Microsoft Yi Baiti" panose="03000500000000000000" pitchFamily="66" charset="0"/>
              </a:rPr>
              <a:t>2/2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28" name="Rettangolo arrotondato 27"/>
          <p:cNvSpPr/>
          <p:nvPr/>
        </p:nvSpPr>
        <p:spPr>
          <a:xfrm>
            <a:off x="-3098491" y="160338"/>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a:hlinkClick r:id="rId3"/>
              </a:rPr>
              <a:t>https://</a:t>
            </a:r>
            <a:r>
              <a:rPr lang="it-IT" sz="1400" dirty="0" smtClean="0">
                <a:hlinkClick r:id="rId3"/>
              </a:rPr>
              <a:t>it.freepik.com/foto-gratuito/icona-allegra-dell-39-emoticon-della-holding-della-donna_2894272.htm#term=social%20network&amp;page=1&amp;position=6</a:t>
            </a:r>
            <a:endParaRPr lang="it-IT" sz="1400" dirty="0" smtClean="0"/>
          </a:p>
          <a:p>
            <a:endParaRPr lang="it-IT" sz="1400" dirty="0"/>
          </a:p>
          <a:p>
            <a:r>
              <a:rPr lang="it-IT" sz="1400" dirty="0" smtClean="0"/>
              <a:t>Pop up</a:t>
            </a:r>
            <a:endParaRPr lang="it-IT" sz="1400" dirty="0"/>
          </a:p>
        </p:txBody>
      </p:sp>
      <p:sp>
        <p:nvSpPr>
          <p:cNvPr id="12" name="CasellaDiTesto 11"/>
          <p:cNvSpPr txBox="1"/>
          <p:nvPr/>
        </p:nvSpPr>
        <p:spPr>
          <a:xfrm>
            <a:off x="15522385" y="3893730"/>
            <a:ext cx="45719" cy="369332"/>
          </a:xfrm>
          <a:prstGeom prst="rect">
            <a:avLst/>
          </a:prstGeom>
          <a:noFill/>
        </p:spPr>
        <p:txBody>
          <a:bodyPr wrap="square" rtlCol="0">
            <a:spAutoFit/>
          </a:bodyPr>
          <a:lstStyle/>
          <a:p>
            <a:endParaRPr lang="it-IT" dirty="0"/>
          </a:p>
        </p:txBody>
      </p:sp>
      <p:sp>
        <p:nvSpPr>
          <p:cNvPr id="38" name="Rettangolo arrotondato 37"/>
          <p:cNvSpPr/>
          <p:nvPr/>
        </p:nvSpPr>
        <p:spPr>
          <a:xfrm>
            <a:off x="3452005" y="582364"/>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1-2</a:t>
            </a:r>
            <a:endParaRPr lang="it-IT" dirty="0"/>
          </a:p>
        </p:txBody>
      </p:sp>
      <p:sp>
        <p:nvSpPr>
          <p:cNvPr id="21" name="Rettangolo arrotondato 20"/>
          <p:cNvSpPr/>
          <p:nvPr/>
        </p:nvSpPr>
        <p:spPr>
          <a:xfrm>
            <a:off x="-450151" y="2010920"/>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3-5</a:t>
            </a:r>
            <a:endParaRPr lang="it-IT" dirty="0"/>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6806" y="493978"/>
            <a:ext cx="4106668" cy="6364022"/>
          </a:xfrm>
          <a:prstGeom prst="rect">
            <a:avLst/>
          </a:prstGeom>
        </p:spPr>
      </p:pic>
      <p:sp>
        <p:nvSpPr>
          <p:cNvPr id="7" name="Rettangolo 6"/>
          <p:cNvSpPr/>
          <p:nvPr/>
        </p:nvSpPr>
        <p:spPr>
          <a:xfrm>
            <a:off x="6167601" y="6444993"/>
            <a:ext cx="9033734" cy="369332"/>
          </a:xfrm>
          <a:prstGeom prst="rect">
            <a:avLst/>
          </a:prstGeom>
        </p:spPr>
        <p:txBody>
          <a:bodyPr wrap="square">
            <a:spAutoFit/>
          </a:bodyPr>
          <a:lstStyle/>
          <a:p>
            <a:r>
              <a:rPr lang="it-IT" i="1" dirty="0" smtClean="0">
                <a:solidFill>
                  <a:schemeClr val="accent4">
                    <a:lumMod val="40000"/>
                    <a:lumOff val="60000"/>
                  </a:schemeClr>
                </a:solidFill>
              </a:rPr>
              <a:t>Fonte: </a:t>
            </a:r>
            <a:r>
              <a:rPr lang="it-IT" i="1" dirty="0" err="1" smtClean="0">
                <a:solidFill>
                  <a:schemeClr val="accent4">
                    <a:lumMod val="40000"/>
                    <a:lumOff val="60000"/>
                  </a:schemeClr>
                </a:solidFill>
              </a:rPr>
              <a:t>Assintel</a:t>
            </a:r>
            <a:endParaRPr lang="it-IT" i="1" dirty="0">
              <a:solidFill>
                <a:schemeClr val="accent4">
                  <a:lumMod val="40000"/>
                  <a:lumOff val="60000"/>
                </a:schemeClr>
              </a:solidFill>
            </a:endParaRPr>
          </a:p>
        </p:txBody>
      </p:sp>
      <p:pic>
        <p:nvPicPr>
          <p:cNvPr id="9218" name="Picture 2" descr="Immagine correlata"/>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1840493" y="571269"/>
            <a:ext cx="1957128" cy="1304752"/>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p:cNvSpPr txBox="1"/>
          <p:nvPr/>
        </p:nvSpPr>
        <p:spPr>
          <a:xfrm>
            <a:off x="3459526" y="1133125"/>
            <a:ext cx="2114681" cy="369332"/>
          </a:xfrm>
          <a:prstGeom prst="rect">
            <a:avLst/>
          </a:prstGeom>
          <a:noFill/>
        </p:spPr>
        <p:txBody>
          <a:bodyPr wrap="none" rtlCol="0">
            <a:spAutoFit/>
          </a:bodyPr>
          <a:lstStyle/>
          <a:p>
            <a:r>
              <a:rPr lang="it-IT" b="1" dirty="0" smtClean="0"/>
              <a:t>CONVERSAZIONE</a:t>
            </a:r>
            <a:endParaRPr lang="it-IT" b="1" dirty="0"/>
          </a:p>
        </p:txBody>
      </p:sp>
      <p:sp>
        <p:nvSpPr>
          <p:cNvPr id="4" name="CasellaDiTesto 3"/>
          <p:cNvSpPr txBox="1"/>
          <p:nvPr/>
        </p:nvSpPr>
        <p:spPr>
          <a:xfrm>
            <a:off x="506968" y="2082312"/>
            <a:ext cx="2945037" cy="369332"/>
          </a:xfrm>
          <a:prstGeom prst="rect">
            <a:avLst/>
          </a:prstGeom>
          <a:noFill/>
        </p:spPr>
        <p:txBody>
          <a:bodyPr wrap="none" rtlCol="0">
            <a:spAutoFit/>
          </a:bodyPr>
          <a:lstStyle/>
          <a:p>
            <a:r>
              <a:rPr lang="it-IT" dirty="0" smtClean="0"/>
              <a:t>Idee, opinioni, sensazioni</a:t>
            </a:r>
            <a:endParaRPr lang="it-IT" dirty="0"/>
          </a:p>
        </p:txBody>
      </p:sp>
      <p:sp>
        <p:nvSpPr>
          <p:cNvPr id="8" name="Freccia a destra 7"/>
          <p:cNvSpPr/>
          <p:nvPr/>
        </p:nvSpPr>
        <p:spPr>
          <a:xfrm>
            <a:off x="3657600" y="2082312"/>
            <a:ext cx="358588" cy="36933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9" name="Rettangolo 8"/>
          <p:cNvSpPr/>
          <p:nvPr/>
        </p:nvSpPr>
        <p:spPr>
          <a:xfrm>
            <a:off x="4243416" y="2082312"/>
            <a:ext cx="3640740" cy="369332"/>
          </a:xfrm>
          <a:prstGeom prst="rect">
            <a:avLst/>
          </a:prstGeom>
        </p:spPr>
        <p:txBody>
          <a:bodyPr wrap="none">
            <a:spAutoFit/>
          </a:bodyPr>
          <a:lstStyle/>
          <a:p>
            <a:r>
              <a:rPr lang="en-US" dirty="0" err="1"/>
              <a:t>fonte</a:t>
            </a:r>
            <a:r>
              <a:rPr lang="en-US" dirty="0"/>
              <a:t> </a:t>
            </a:r>
            <a:r>
              <a:rPr lang="en-US" dirty="0" err="1"/>
              <a:t>informativa</a:t>
            </a:r>
            <a:r>
              <a:rPr lang="en-US" dirty="0"/>
              <a:t> </a:t>
            </a:r>
            <a:r>
              <a:rPr lang="en-US" dirty="0" err="1"/>
              <a:t>preziosissima</a:t>
            </a:r>
            <a:r>
              <a:rPr lang="en-US" dirty="0"/>
              <a:t> </a:t>
            </a:r>
            <a:endParaRPr lang="it-IT" dirty="0"/>
          </a:p>
        </p:txBody>
      </p:sp>
      <p:sp>
        <p:nvSpPr>
          <p:cNvPr id="13" name="AutoShape 4" descr="Risultati immagini per icona lik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9222" name="Picture 6" descr="Immagine correla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500" y="5308995"/>
            <a:ext cx="1418163" cy="1320664"/>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Immagine correlata"/>
          <p:cNvPicPr>
            <a:picLocks noChangeAspect="1" noChangeArrowheads="1"/>
          </p:cNvPicPr>
          <p:nvPr/>
        </p:nvPicPr>
        <p:blipFill>
          <a:blip r:embed="rId7">
            <a:lum bright="70000" contrast="-70000"/>
            <a:extLst>
              <a:ext uri="{28A0092B-C50C-407E-A947-70E740481C1C}">
                <a14:useLocalDpi xmlns:a14="http://schemas.microsoft.com/office/drawing/2010/main" val="0"/>
              </a:ext>
            </a:extLst>
          </a:blip>
          <a:srcRect/>
          <a:stretch>
            <a:fillRect/>
          </a:stretch>
        </p:blipFill>
        <p:spPr bwMode="auto">
          <a:xfrm>
            <a:off x="1328341" y="2634205"/>
            <a:ext cx="11430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isultati immagini per icona foto"/>
          <p:cNvPicPr>
            <a:picLocks noChangeAspect="1" noChangeArrowheads="1"/>
          </p:cNvPicPr>
          <p:nvPr/>
        </p:nvPicPr>
        <p:blipFill>
          <a:blip r:embed="rId8" cstate="print">
            <a:lum bright="70000" contrast="-70000"/>
            <a:extLst>
              <a:ext uri="{28A0092B-C50C-407E-A947-70E740481C1C}">
                <a14:useLocalDpi xmlns:a14="http://schemas.microsoft.com/office/drawing/2010/main" val="0"/>
              </a:ext>
            </a:extLst>
          </a:blip>
          <a:srcRect/>
          <a:stretch>
            <a:fillRect/>
          </a:stretch>
        </p:blipFill>
        <p:spPr bwMode="auto">
          <a:xfrm>
            <a:off x="3548199" y="2804023"/>
            <a:ext cx="935978" cy="700033"/>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magine correlata"/>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a:stretch>
            <a:fillRect/>
          </a:stretch>
        </p:blipFill>
        <p:spPr bwMode="auto">
          <a:xfrm>
            <a:off x="5601724" y="2703775"/>
            <a:ext cx="924124" cy="924124"/>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13"/>
          <p:cNvSpPr/>
          <p:nvPr/>
        </p:nvSpPr>
        <p:spPr>
          <a:xfrm>
            <a:off x="354500" y="3796453"/>
            <a:ext cx="7464911" cy="132343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sz="2000" dirty="0" err="1" smtClean="0"/>
              <a:t>Che</a:t>
            </a:r>
            <a:r>
              <a:rPr lang="en-US" sz="2000" dirty="0" smtClean="0"/>
              <a:t> </a:t>
            </a:r>
            <a:r>
              <a:rPr lang="en-US" sz="2000" dirty="0" err="1" smtClean="0"/>
              <a:t>cosa</a:t>
            </a:r>
            <a:r>
              <a:rPr lang="en-US" sz="2000" dirty="0" smtClean="0"/>
              <a:t> </a:t>
            </a:r>
            <a:r>
              <a:rPr lang="en-US" sz="2000" dirty="0" err="1" smtClean="0"/>
              <a:t>osa</a:t>
            </a:r>
            <a:r>
              <a:rPr lang="en-US" sz="2000" dirty="0" smtClean="0"/>
              <a:t> </a:t>
            </a:r>
            <a:r>
              <a:rPr lang="en-US" sz="2000" dirty="0" err="1"/>
              <a:t>pensa</a:t>
            </a:r>
            <a:r>
              <a:rPr lang="en-US" sz="2000" dirty="0"/>
              <a:t> </a:t>
            </a:r>
            <a:r>
              <a:rPr lang="en-US" sz="2000" dirty="0" err="1"/>
              <a:t>il</a:t>
            </a:r>
            <a:r>
              <a:rPr lang="en-US" sz="2000" dirty="0"/>
              <a:t> </a:t>
            </a:r>
            <a:r>
              <a:rPr lang="en-US" sz="2000" dirty="0" err="1"/>
              <a:t>cliente</a:t>
            </a:r>
            <a:r>
              <a:rPr lang="en-US" sz="2000" dirty="0"/>
              <a:t> </a:t>
            </a:r>
            <a:r>
              <a:rPr lang="en-US" sz="2000" dirty="0" err="1" smtClean="0"/>
              <a:t>su</a:t>
            </a:r>
            <a:r>
              <a:rPr lang="en-US" sz="2000" dirty="0" smtClean="0"/>
              <a:t> un </a:t>
            </a:r>
            <a:r>
              <a:rPr lang="en-US" sz="2000" dirty="0" err="1" smtClean="0"/>
              <a:t>prodotto</a:t>
            </a:r>
            <a:r>
              <a:rPr lang="en-US" sz="2000" dirty="0" smtClean="0"/>
              <a:t> </a:t>
            </a:r>
            <a:r>
              <a:rPr lang="en-US" sz="2000" dirty="0"/>
              <a:t>o </a:t>
            </a:r>
            <a:r>
              <a:rPr lang="en-US" sz="2000" dirty="0" err="1"/>
              <a:t>servizio</a:t>
            </a:r>
            <a:r>
              <a:rPr lang="en-US" sz="2000" dirty="0"/>
              <a:t>, </a:t>
            </a:r>
            <a:r>
              <a:rPr lang="en-US" sz="2000" dirty="0" err="1" smtClean="0"/>
              <a:t>che</a:t>
            </a:r>
            <a:r>
              <a:rPr lang="en-US" sz="2000" dirty="0" smtClean="0"/>
              <a:t> </a:t>
            </a:r>
            <a:r>
              <a:rPr lang="en-US" sz="2000" dirty="0" err="1" smtClean="0"/>
              <a:t>cosa</a:t>
            </a:r>
            <a:r>
              <a:rPr lang="en-US" sz="2000" dirty="0" smtClean="0"/>
              <a:t> </a:t>
            </a:r>
            <a:r>
              <a:rPr lang="en-US" sz="2000" dirty="0" err="1"/>
              <a:t>gli</a:t>
            </a:r>
            <a:r>
              <a:rPr lang="en-US" sz="2000" dirty="0"/>
              <a:t> </a:t>
            </a:r>
            <a:r>
              <a:rPr lang="en-US" sz="2000" dirty="0" err="1"/>
              <a:t>piacerebbe</a:t>
            </a:r>
            <a:r>
              <a:rPr lang="en-US" sz="2000" dirty="0"/>
              <a:t> </a:t>
            </a:r>
            <a:r>
              <a:rPr lang="en-US" sz="2000" dirty="0" err="1"/>
              <a:t>acquistare</a:t>
            </a:r>
            <a:r>
              <a:rPr lang="en-US" sz="2000" dirty="0"/>
              <a:t> o </a:t>
            </a:r>
            <a:r>
              <a:rPr lang="en-US" sz="2000" dirty="0" err="1"/>
              <a:t>cosa</a:t>
            </a:r>
            <a:r>
              <a:rPr lang="en-US" sz="2000" dirty="0"/>
              <a:t> non </a:t>
            </a:r>
            <a:r>
              <a:rPr lang="en-US" sz="2000" dirty="0" err="1"/>
              <a:t>acquisterebbe</a:t>
            </a:r>
            <a:r>
              <a:rPr lang="en-US" sz="2000" dirty="0"/>
              <a:t>; dove </a:t>
            </a:r>
            <a:r>
              <a:rPr lang="en-US" sz="2000" dirty="0" err="1"/>
              <a:t>andrebbe</a:t>
            </a:r>
            <a:r>
              <a:rPr lang="en-US" sz="2000" dirty="0"/>
              <a:t> in </a:t>
            </a:r>
            <a:r>
              <a:rPr lang="en-US" sz="2000" dirty="0" err="1"/>
              <a:t>vacanza</a:t>
            </a:r>
            <a:r>
              <a:rPr lang="en-US" sz="2000" dirty="0"/>
              <a:t>, con chi e </a:t>
            </a:r>
            <a:r>
              <a:rPr lang="en-US" sz="2000" dirty="0" err="1" smtClean="0"/>
              <a:t>quando</a:t>
            </a:r>
            <a:r>
              <a:rPr lang="en-US" sz="2000" dirty="0" smtClean="0"/>
              <a:t>?</a:t>
            </a:r>
            <a:endParaRPr lang="it-IT" sz="2000" dirty="0"/>
          </a:p>
        </p:txBody>
      </p:sp>
      <p:sp>
        <p:nvSpPr>
          <p:cNvPr id="15" name="Rettangolo 14"/>
          <p:cNvSpPr/>
          <p:nvPr/>
        </p:nvSpPr>
        <p:spPr>
          <a:xfrm>
            <a:off x="1943076" y="5456629"/>
            <a:ext cx="5876335"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US" dirty="0" err="1"/>
              <a:t>S</a:t>
            </a:r>
            <a:r>
              <a:rPr lang="en-US" dirty="0" err="1" smtClean="0"/>
              <a:t>ondare</a:t>
            </a:r>
            <a:r>
              <a:rPr lang="en-US" dirty="0" smtClean="0"/>
              <a:t> </a:t>
            </a:r>
            <a:r>
              <a:rPr lang="en-US" dirty="0"/>
              <a:t>la </a:t>
            </a:r>
            <a:r>
              <a:rPr lang="en-US" dirty="0" err="1"/>
              <a:t>reazione</a:t>
            </a:r>
            <a:r>
              <a:rPr lang="en-US" dirty="0"/>
              <a:t> </a:t>
            </a:r>
            <a:r>
              <a:rPr lang="en-US" dirty="0" err="1"/>
              <a:t>su</a:t>
            </a:r>
            <a:r>
              <a:rPr lang="en-US" dirty="0"/>
              <a:t> </a:t>
            </a:r>
            <a:r>
              <a:rPr lang="en-US" dirty="0" err="1"/>
              <a:t>nuovi</a:t>
            </a:r>
            <a:r>
              <a:rPr lang="en-US" dirty="0"/>
              <a:t> </a:t>
            </a:r>
            <a:r>
              <a:rPr lang="en-US" dirty="0" err="1"/>
              <a:t>prodotti</a:t>
            </a:r>
            <a:r>
              <a:rPr lang="en-US" dirty="0"/>
              <a:t> o </a:t>
            </a:r>
            <a:r>
              <a:rPr lang="en-US" dirty="0" err="1"/>
              <a:t>strategie</a:t>
            </a:r>
            <a:r>
              <a:rPr lang="en-US" dirty="0"/>
              <a:t> </a:t>
            </a:r>
            <a:r>
              <a:rPr lang="en-US" dirty="0" err="1" smtClean="0"/>
              <a:t>aziendaliù</a:t>
            </a:r>
            <a:endParaRPr lang="en-US" dirty="0" smtClean="0"/>
          </a:p>
          <a:p>
            <a:r>
              <a:rPr lang="en-US" dirty="0" err="1" smtClean="0"/>
              <a:t>Promuovere</a:t>
            </a:r>
            <a:r>
              <a:rPr lang="en-US" dirty="0" smtClean="0"/>
              <a:t> </a:t>
            </a:r>
            <a:r>
              <a:rPr lang="en-US" dirty="0" err="1"/>
              <a:t>il</a:t>
            </a:r>
            <a:r>
              <a:rPr lang="en-US" dirty="0"/>
              <a:t> </a:t>
            </a:r>
            <a:r>
              <a:rPr lang="en-US" dirty="0" err="1"/>
              <a:t>lancio</a:t>
            </a:r>
            <a:r>
              <a:rPr lang="en-US" dirty="0"/>
              <a:t> di </a:t>
            </a:r>
            <a:r>
              <a:rPr lang="en-US" dirty="0" err="1"/>
              <a:t>una</a:t>
            </a:r>
            <a:r>
              <a:rPr lang="en-US" dirty="0"/>
              <a:t> </a:t>
            </a:r>
            <a:r>
              <a:rPr lang="en-US" dirty="0" err="1"/>
              <a:t>nuova</a:t>
            </a:r>
            <a:r>
              <a:rPr lang="en-US" dirty="0"/>
              <a:t> </a:t>
            </a:r>
            <a:r>
              <a:rPr lang="en-US" dirty="0" err="1" smtClean="0"/>
              <a:t>iniziativa</a:t>
            </a:r>
            <a:endParaRPr lang="it-IT" dirty="0"/>
          </a:p>
        </p:txBody>
      </p:sp>
      <p:pic>
        <p:nvPicPr>
          <p:cNvPr id="35" name="Immagine 34">
            <a:extLst>
              <a:ext uri="{FF2B5EF4-FFF2-40B4-BE49-F238E27FC236}">
                <a16:creationId xmlns:a16="http://schemas.microsoft.com/office/drawing/2014/main" id="{088C000B-1634-4045-A4B4-8C7E9B4922A4}"/>
              </a:ext>
            </a:extLst>
          </p:cNvPr>
          <p:cNvPicPr>
            <a:picLocks noChangeAspect="1"/>
          </p:cNvPicPr>
          <p:nvPr/>
        </p:nvPicPr>
        <p:blipFill>
          <a:blip r:embed="rId10" cstate="hq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157931" y="620866"/>
            <a:ext cx="1255155" cy="1255155"/>
          </a:xfrm>
          <a:prstGeom prst="rect">
            <a:avLst/>
          </a:prstGeom>
        </p:spPr>
      </p:pic>
      <p:sp>
        <p:nvSpPr>
          <p:cNvPr id="36" name="Rettangolo arrotondato 35"/>
          <p:cNvSpPr/>
          <p:nvPr/>
        </p:nvSpPr>
        <p:spPr>
          <a:xfrm>
            <a:off x="3320953" y="265372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6-8</a:t>
            </a:r>
            <a:endParaRPr lang="it-IT" dirty="0"/>
          </a:p>
        </p:txBody>
      </p:sp>
      <p:sp>
        <p:nvSpPr>
          <p:cNvPr id="37" name="Rettangolo arrotondato 36"/>
          <p:cNvSpPr/>
          <p:nvPr/>
        </p:nvSpPr>
        <p:spPr>
          <a:xfrm>
            <a:off x="7441122" y="4202114"/>
            <a:ext cx="950679" cy="55577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9</a:t>
            </a:r>
            <a:endParaRPr lang="it-IT" dirty="0"/>
          </a:p>
        </p:txBody>
      </p:sp>
      <p:sp>
        <p:nvSpPr>
          <p:cNvPr id="39" name="Rettangolo arrotondato 38"/>
          <p:cNvSpPr/>
          <p:nvPr/>
        </p:nvSpPr>
        <p:spPr>
          <a:xfrm>
            <a:off x="7287717" y="582692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10-11</a:t>
            </a:r>
            <a:endParaRPr lang="it-IT" dirty="0"/>
          </a:p>
        </p:txBody>
      </p:sp>
      <p:sp>
        <p:nvSpPr>
          <p:cNvPr id="40" name="Rettangolo arrotondato 39"/>
          <p:cNvSpPr/>
          <p:nvPr/>
        </p:nvSpPr>
        <p:spPr>
          <a:xfrm>
            <a:off x="354500" y="5713269"/>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12</a:t>
            </a:r>
            <a:endParaRPr lang="it-IT" dirty="0"/>
          </a:p>
        </p:txBody>
      </p:sp>
    </p:spTree>
    <p:extLst>
      <p:ext uri="{BB962C8B-B14F-4D97-AF65-F5344CB8AC3E}">
        <p14:creationId xmlns:p14="http://schemas.microsoft.com/office/powerpoint/2010/main" val="4019262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iangolo isoscele 2">
            <a:extLst>
              <a:ext uri="{FF2B5EF4-FFF2-40B4-BE49-F238E27FC236}">
                <a16:creationId xmlns:a16="http://schemas.microsoft.com/office/drawing/2014/main" id="{1C682728-B298-4E1A-9422-94E0141E32B7}"/>
              </a:ext>
            </a:extLst>
          </p:cNvPr>
          <p:cNvSpPr/>
          <p:nvPr/>
        </p:nvSpPr>
        <p:spPr>
          <a:xfrm rot="10800000">
            <a:off x="0" y="476250"/>
            <a:ext cx="12192000" cy="6381750"/>
          </a:xfrm>
          <a:prstGeom prst="triangle">
            <a:avLst>
              <a:gd name="adj" fmla="val 72813"/>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dirty="0" smtClean="0">
                <a:ln>
                  <a:noFill/>
                </a:ln>
                <a:solidFill>
                  <a:prstClr val="white"/>
                </a:solidFill>
                <a:effectLst/>
                <a:uLnTx/>
                <a:uFillTx/>
                <a:latin typeface="Microsoft Yi Baiti" panose="03000500000000000000" pitchFamily="66" charset="0"/>
                <a:ea typeface="Microsoft Yi Baiti" panose="03000500000000000000" pitchFamily="66" charset="0"/>
                <a:cs typeface="+mn-cs"/>
              </a:rPr>
              <a:t>21</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L’esperto risponde</a:t>
            </a:r>
          </a:p>
        </p:txBody>
      </p:sp>
      <p:sp>
        <p:nvSpPr>
          <p:cNvPr id="12" name="Segnaposto testo 7">
            <a:extLst>
              <a:ext uri="{FF2B5EF4-FFF2-40B4-BE49-F238E27FC236}">
                <a16:creationId xmlns:a16="http://schemas.microsoft.com/office/drawing/2014/main" id="{D335602E-1140-4CB3-BBA8-A2483E569201}"/>
              </a:ext>
            </a:extLst>
          </p:cNvPr>
          <p:cNvSpPr>
            <a:spLocks noGrp="1"/>
          </p:cNvSpPr>
          <p:nvPr>
            <p:ph type="body" sz="quarter" idx="17"/>
          </p:nvPr>
        </p:nvSpPr>
        <p:spPr>
          <a:xfrm>
            <a:off x="682772" y="941697"/>
            <a:ext cx="2464689" cy="1368366"/>
          </a:xfrm>
          <a:prstGeom prst="wedgeRoundRectCallout">
            <a:avLst/>
          </a:prstGeom>
          <a:solidFill>
            <a:schemeClr val="accent1">
              <a:lumMod val="75000"/>
            </a:schemeClr>
          </a:solidFill>
          <a:ln w="57150">
            <a:solidFill>
              <a:schemeClr val="accent3"/>
            </a:solidFill>
          </a:ln>
        </p:spPr>
        <p:txBody>
          <a:bodyPr>
            <a:normAutofit/>
          </a:bodyPr>
          <a:lstStyle/>
          <a:p>
            <a:pPr algn="just">
              <a:lnSpc>
                <a:spcPct val="120000"/>
              </a:lnSpc>
              <a:defRPr/>
            </a:pPr>
            <a:r>
              <a:rPr lang="it-IT" i="1" dirty="0" smtClean="0">
                <a:cs typeface="Arial" charset="0"/>
              </a:rPr>
              <a:t>Che cosa si intende per  </a:t>
            </a:r>
            <a:r>
              <a:rPr lang="it-IT" i="1" dirty="0" err="1" smtClean="0">
                <a:cs typeface="Arial" charset="0"/>
              </a:rPr>
              <a:t>Cloud</a:t>
            </a:r>
            <a:r>
              <a:rPr lang="it-IT" i="1" dirty="0" smtClean="0">
                <a:cs typeface="Arial" charset="0"/>
              </a:rPr>
              <a:t> </a:t>
            </a:r>
            <a:r>
              <a:rPr lang="it-IT" i="1" dirty="0" err="1" smtClean="0">
                <a:cs typeface="Arial" charset="0"/>
              </a:rPr>
              <a:t>computing</a:t>
            </a:r>
            <a:r>
              <a:rPr lang="it-IT" i="1" dirty="0" smtClean="0">
                <a:cs typeface="Arial" charset="0"/>
              </a:rPr>
              <a:t>?</a:t>
            </a:r>
            <a:endParaRPr lang="it-IT" dirty="0">
              <a:cs typeface="Arial" charset="0"/>
            </a:endParaRPr>
          </a:p>
        </p:txBody>
      </p:sp>
      <p:sp>
        <p:nvSpPr>
          <p:cNvPr id="14" name="Segnaposto testo 7">
            <a:extLst>
              <a:ext uri="{FF2B5EF4-FFF2-40B4-BE49-F238E27FC236}">
                <a16:creationId xmlns:a16="http://schemas.microsoft.com/office/drawing/2014/main" id="{1D2A209F-5314-4ED3-BA8B-D41B28EBDE4F}"/>
              </a:ext>
            </a:extLst>
          </p:cNvPr>
          <p:cNvSpPr txBox="1">
            <a:spLocks/>
          </p:cNvSpPr>
          <p:nvPr/>
        </p:nvSpPr>
        <p:spPr>
          <a:xfrm>
            <a:off x="3376241"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smtClean="0"/>
              <a:t>Quali sono esempi </a:t>
            </a:r>
            <a:r>
              <a:rPr lang="it-IT" dirty="0"/>
              <a:t>dispositivi di tipo “</a:t>
            </a:r>
            <a:r>
              <a:rPr lang="it-IT" i="1" dirty="0" err="1"/>
              <a:t>IoT</a:t>
            </a:r>
            <a:r>
              <a:rPr lang="it-IT" dirty="0" smtClean="0"/>
              <a:t>”? </a:t>
            </a:r>
            <a:endParaRPr lang="it-IT" dirty="0"/>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it-IT" sz="1400" b="0" i="0" u="none" strike="noStrike" kern="1200" cap="none" spc="0" normalizeH="0" baseline="0" noProof="0" dirty="0">
              <a:ln>
                <a:noFill/>
              </a:ln>
              <a:solidFill>
                <a:prstClr val="white"/>
              </a:solidFill>
              <a:effectLst/>
              <a:uLnTx/>
              <a:uFillTx/>
              <a:latin typeface="Gisha" panose="020B0502040204020203" pitchFamily="34" charset="-79"/>
              <a:ea typeface="+mn-ea"/>
              <a:cs typeface="Gisha" panose="020B0502040204020203" pitchFamily="34" charset="-79"/>
            </a:endParaRPr>
          </a:p>
        </p:txBody>
      </p:sp>
      <p:sp>
        <p:nvSpPr>
          <p:cNvPr id="17" name="Segnaposto testo 7">
            <a:extLst>
              <a:ext uri="{FF2B5EF4-FFF2-40B4-BE49-F238E27FC236}">
                <a16:creationId xmlns:a16="http://schemas.microsoft.com/office/drawing/2014/main" id="{3AAED16F-D11B-4E11-9EBC-632F9541F99C}"/>
              </a:ext>
            </a:extLst>
          </p:cNvPr>
          <p:cNvSpPr txBox="1">
            <a:spLocks/>
          </p:cNvSpPr>
          <p:nvPr/>
        </p:nvSpPr>
        <p:spPr>
          <a:xfrm>
            <a:off x="6066377"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L’azienda</a:t>
            </a:r>
            <a:r>
              <a:rPr lang="en-US" dirty="0"/>
              <a:t> è </a:t>
            </a:r>
            <a:r>
              <a:rPr lang="en-US" dirty="0" err="1"/>
              <a:t>il</a:t>
            </a:r>
            <a:r>
              <a:rPr lang="en-US" dirty="0"/>
              <a:t> </a:t>
            </a:r>
            <a:r>
              <a:rPr lang="en-US" dirty="0" err="1"/>
              <a:t>responsabile</a:t>
            </a:r>
            <a:r>
              <a:rPr lang="en-US" dirty="0"/>
              <a:t> ultimo di un </a:t>
            </a:r>
            <a:r>
              <a:rPr lang="en-US" dirty="0" err="1"/>
              <a:t>proprio</a:t>
            </a:r>
            <a:r>
              <a:rPr lang="en-US" dirty="0"/>
              <a:t> </a:t>
            </a:r>
            <a:r>
              <a:rPr lang="en-US" dirty="0" err="1"/>
              <a:t>trattamento</a:t>
            </a:r>
            <a:r>
              <a:rPr lang="en-US" dirty="0"/>
              <a:t> </a:t>
            </a:r>
            <a:r>
              <a:rPr lang="en-US" dirty="0" err="1"/>
              <a:t>dati</a:t>
            </a:r>
            <a:r>
              <a:rPr lang="en-US" dirty="0"/>
              <a:t> </a:t>
            </a:r>
            <a:r>
              <a:rPr lang="en-US" dirty="0" err="1"/>
              <a:t>davanti</a:t>
            </a:r>
            <a:r>
              <a:rPr lang="en-US" dirty="0"/>
              <a:t> </a:t>
            </a:r>
            <a:r>
              <a:rPr lang="en-US" dirty="0" err="1"/>
              <a:t>alla</a:t>
            </a:r>
            <a:r>
              <a:rPr lang="en-US" dirty="0"/>
              <a:t> </a:t>
            </a:r>
            <a:r>
              <a:rPr lang="en-US" dirty="0" err="1"/>
              <a:t>Legge</a:t>
            </a:r>
            <a:r>
              <a:rPr lang="en-US" dirty="0"/>
              <a:t>.</a:t>
            </a:r>
            <a:r>
              <a:rPr lang="it-IT" dirty="0"/>
              <a:t> Che cosa significa?</a:t>
            </a:r>
          </a:p>
        </p:txBody>
      </p:sp>
      <p:sp>
        <p:nvSpPr>
          <p:cNvPr id="21" name="Segnaposto testo 7">
            <a:extLst>
              <a:ext uri="{FF2B5EF4-FFF2-40B4-BE49-F238E27FC236}">
                <a16:creationId xmlns:a16="http://schemas.microsoft.com/office/drawing/2014/main" id="{E9D34C42-C371-4B24-AF88-175848429470}"/>
              </a:ext>
            </a:extLst>
          </p:cNvPr>
          <p:cNvSpPr txBox="1">
            <a:spLocks/>
          </p:cNvSpPr>
          <p:nvPr/>
        </p:nvSpPr>
        <p:spPr>
          <a:xfrm>
            <a:off x="8905733"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i="1" dirty="0" smtClean="0">
                <a:ea typeface="+mj-ea"/>
                <a:cs typeface="Arial" charset="0"/>
              </a:rPr>
              <a:t>Che cos’è la business </a:t>
            </a:r>
            <a:r>
              <a:rPr lang="it-IT" i="1" dirty="0" err="1" smtClean="0">
                <a:ea typeface="+mj-ea"/>
                <a:cs typeface="Arial" charset="0"/>
              </a:rPr>
              <a:t>continuity</a:t>
            </a:r>
            <a:r>
              <a:rPr lang="it-IT" i="1" dirty="0" smtClean="0">
                <a:ea typeface="+mj-ea"/>
                <a:cs typeface="Arial" charset="0"/>
              </a:rPr>
              <a:t>?</a:t>
            </a:r>
            <a:endParaRPr lang="it-IT" i="1" dirty="0">
              <a:ea typeface="+mj-ea"/>
              <a:cs typeface="Arial" charset="0"/>
            </a:endParaRPr>
          </a:p>
        </p:txBody>
      </p:sp>
      <p:sp>
        <p:nvSpPr>
          <p:cNvPr id="13" name="Segnaposto testo 7">
            <a:extLst>
              <a:ext uri="{FF2B5EF4-FFF2-40B4-BE49-F238E27FC236}">
                <a16:creationId xmlns:a16="http://schemas.microsoft.com/office/drawing/2014/main" id="{030E7601-1BCD-4147-A51C-33FE13621765}"/>
              </a:ext>
            </a:extLst>
          </p:cNvPr>
          <p:cNvSpPr txBox="1">
            <a:spLocks/>
          </p:cNvSpPr>
          <p:nvPr/>
        </p:nvSpPr>
        <p:spPr>
          <a:xfrm>
            <a:off x="544810" y="3166710"/>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spcBef>
                <a:spcPts val="0"/>
              </a:spcBef>
              <a:defRPr/>
            </a:pPr>
            <a:r>
              <a:rPr lang="it-IT" dirty="0"/>
              <a:t>Letteralmente “nuvola informatica”, termine con cui ci si riferisce alla tecnologia che permette di elaborare e archiviare dati in rete, consentendo l’accesso ad applicazioni e dati memorizzati su un hardware remoto, invece che sulla workstation locale</a:t>
            </a:r>
            <a:r>
              <a:rPr lang="it-IT" dirty="0" smtClean="0"/>
              <a:t>, </a:t>
            </a:r>
            <a:r>
              <a:rPr lang="it-IT" dirty="0"/>
              <a:t>quindi </a:t>
            </a:r>
            <a:r>
              <a:rPr lang="it-IT" dirty="0" err="1"/>
              <a:t>everytime</a:t>
            </a:r>
            <a:r>
              <a:rPr lang="it-IT" dirty="0"/>
              <a:t> ed </a:t>
            </a:r>
            <a:r>
              <a:rPr lang="it-IT" dirty="0" err="1"/>
              <a:t>everywhere</a:t>
            </a:r>
            <a:r>
              <a:rPr lang="it-IT" dirty="0"/>
              <a:t>. </a:t>
            </a:r>
          </a:p>
          <a:p>
            <a:pPr algn="just">
              <a:lnSpc>
                <a:spcPct val="150000"/>
              </a:lnSpc>
            </a:pPr>
            <a:endParaRPr lang="it-IT" dirty="0"/>
          </a:p>
        </p:txBody>
      </p:sp>
      <p:sp>
        <p:nvSpPr>
          <p:cNvPr id="15" name="Segnaposto testo 7">
            <a:extLst>
              <a:ext uri="{FF2B5EF4-FFF2-40B4-BE49-F238E27FC236}">
                <a16:creationId xmlns:a16="http://schemas.microsoft.com/office/drawing/2014/main" id="{2FBEB95A-A70B-4CAE-9849-97A449015A12}"/>
              </a:ext>
            </a:extLst>
          </p:cNvPr>
          <p:cNvSpPr txBox="1">
            <a:spLocks/>
          </p:cNvSpPr>
          <p:nvPr/>
        </p:nvSpPr>
        <p:spPr>
          <a:xfrm>
            <a:off x="3307260"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P</a:t>
            </a:r>
            <a:r>
              <a:rPr lang="it-IT" dirty="0" smtClean="0"/>
              <a:t>acemaker</a:t>
            </a:r>
            <a:r>
              <a:rPr lang="it-IT" dirty="0"/>
              <a:t>, </a:t>
            </a:r>
            <a:r>
              <a:rPr lang="it-IT" dirty="0" smtClean="0"/>
              <a:t>navigatori </a:t>
            </a:r>
            <a:r>
              <a:rPr lang="it-IT" dirty="0"/>
              <a:t>satellitari, </a:t>
            </a:r>
            <a:r>
              <a:rPr lang="it-IT" dirty="0" smtClean="0"/>
              <a:t>termostati</a:t>
            </a:r>
            <a:r>
              <a:rPr lang="it-IT" dirty="0"/>
              <a:t>, </a:t>
            </a:r>
            <a:r>
              <a:rPr lang="it-IT" dirty="0" smtClean="0"/>
              <a:t>frigoriferi</a:t>
            </a:r>
            <a:r>
              <a:rPr lang="it-IT" dirty="0"/>
              <a:t>, </a:t>
            </a:r>
            <a:r>
              <a:rPr lang="it-IT" dirty="0" smtClean="0"/>
              <a:t>televisori, sensori stradali, semafori</a:t>
            </a:r>
            <a:r>
              <a:rPr lang="it-IT" dirty="0"/>
              <a:t>, </a:t>
            </a:r>
            <a:r>
              <a:rPr lang="it-IT" dirty="0" smtClean="0"/>
              <a:t>distributori </a:t>
            </a:r>
            <a:r>
              <a:rPr lang="it-IT" dirty="0"/>
              <a:t>di bevande o sigarette, </a:t>
            </a:r>
            <a:r>
              <a:rPr lang="it-IT" dirty="0" smtClean="0"/>
              <a:t>sismografi</a:t>
            </a:r>
            <a:r>
              <a:rPr lang="it-IT" dirty="0"/>
              <a:t>, </a:t>
            </a:r>
            <a:r>
              <a:rPr lang="it-IT" dirty="0" smtClean="0"/>
              <a:t>caselli </a:t>
            </a:r>
            <a:r>
              <a:rPr lang="it-IT" dirty="0"/>
              <a:t>autostradali automatizzati, </a:t>
            </a:r>
            <a:r>
              <a:rPr lang="it-IT" dirty="0" smtClean="0"/>
              <a:t>video </a:t>
            </a:r>
            <a:r>
              <a:rPr lang="it-IT" dirty="0"/>
              <a:t>camere di sorveglianza, </a:t>
            </a:r>
            <a:r>
              <a:rPr lang="it-IT" dirty="0" err="1" smtClean="0"/>
              <a:t>geolocalizzatori</a:t>
            </a:r>
            <a:r>
              <a:rPr lang="it-IT" dirty="0"/>
              <a:t>, </a:t>
            </a:r>
            <a:r>
              <a:rPr lang="it-IT" dirty="0" smtClean="0"/>
              <a:t>allarmi </a:t>
            </a:r>
            <a:r>
              <a:rPr lang="it-IT" dirty="0"/>
              <a:t>di intrusione per fumo o fuoco o allagamento, eccetera. </a:t>
            </a:r>
          </a:p>
        </p:txBody>
      </p:sp>
      <p:sp>
        <p:nvSpPr>
          <p:cNvPr id="18" name="Segnaposto testo 7">
            <a:extLst>
              <a:ext uri="{FF2B5EF4-FFF2-40B4-BE49-F238E27FC236}">
                <a16:creationId xmlns:a16="http://schemas.microsoft.com/office/drawing/2014/main" id="{07E1536A-CBFB-41AD-9122-A925A67AB611}"/>
              </a:ext>
            </a:extLst>
          </p:cNvPr>
          <p:cNvSpPr txBox="1">
            <a:spLocks/>
          </p:cNvSpPr>
          <p:nvPr/>
        </p:nvSpPr>
        <p:spPr>
          <a:xfrm>
            <a:off x="6000729"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smtClean="0"/>
              <a:t>Significa</a:t>
            </a:r>
            <a:r>
              <a:rPr lang="en-US" dirty="0" smtClean="0"/>
              <a:t> </a:t>
            </a:r>
            <a:r>
              <a:rPr lang="en-US" dirty="0" err="1" smtClean="0"/>
              <a:t>che</a:t>
            </a:r>
            <a:r>
              <a:rPr lang="en-US" dirty="0" smtClean="0"/>
              <a:t> se </a:t>
            </a:r>
            <a:r>
              <a:rPr lang="en-US" dirty="0" err="1"/>
              <a:t>dati</a:t>
            </a:r>
            <a:r>
              <a:rPr lang="en-US" dirty="0"/>
              <a:t> </a:t>
            </a:r>
            <a:r>
              <a:rPr lang="en-US" dirty="0" err="1"/>
              <a:t>dell’azienda</a:t>
            </a:r>
            <a:r>
              <a:rPr lang="en-US" dirty="0"/>
              <a:t> o di </a:t>
            </a:r>
            <a:r>
              <a:rPr lang="en-US" dirty="0" err="1"/>
              <a:t>altri</a:t>
            </a:r>
            <a:r>
              <a:rPr lang="en-US" dirty="0"/>
              <a:t>, </a:t>
            </a:r>
            <a:r>
              <a:rPr lang="en-US" dirty="0" err="1" smtClean="0"/>
              <a:t>pubblicati</a:t>
            </a:r>
            <a:r>
              <a:rPr lang="en-US" dirty="0" smtClean="0"/>
              <a:t> </a:t>
            </a:r>
            <a:r>
              <a:rPr lang="en-US" dirty="0"/>
              <a:t>in </a:t>
            </a:r>
            <a:r>
              <a:rPr lang="en-US" dirty="0" smtClean="0"/>
              <a:t>rete, </a:t>
            </a:r>
            <a:r>
              <a:rPr lang="en-US" dirty="0" err="1"/>
              <a:t>sono</a:t>
            </a:r>
            <a:r>
              <a:rPr lang="en-US" dirty="0"/>
              <a:t> </a:t>
            </a:r>
            <a:r>
              <a:rPr lang="en-US" dirty="0" err="1"/>
              <a:t>usati</a:t>
            </a:r>
            <a:r>
              <a:rPr lang="en-US" dirty="0"/>
              <a:t> da </a:t>
            </a:r>
            <a:r>
              <a:rPr lang="en-US" dirty="0" err="1"/>
              <a:t>chiunque</a:t>
            </a:r>
            <a:r>
              <a:rPr lang="en-US" dirty="0"/>
              <a:t> per </a:t>
            </a:r>
            <a:r>
              <a:rPr lang="en-US" dirty="0" err="1"/>
              <a:t>scopi</a:t>
            </a:r>
            <a:r>
              <a:rPr lang="en-US" dirty="0"/>
              <a:t> dal </a:t>
            </a:r>
            <a:r>
              <a:rPr lang="en-US" dirty="0" err="1"/>
              <a:t>discutibile</a:t>
            </a:r>
            <a:r>
              <a:rPr lang="en-US" dirty="0"/>
              <a:t> </a:t>
            </a:r>
            <a:r>
              <a:rPr lang="en-US" dirty="0" err="1"/>
              <a:t>all’illecito</a:t>
            </a:r>
            <a:r>
              <a:rPr lang="en-US" dirty="0"/>
              <a:t>, </a:t>
            </a:r>
            <a:r>
              <a:rPr lang="en-US" dirty="0" err="1"/>
              <a:t>potrebbe</a:t>
            </a:r>
            <a:r>
              <a:rPr lang="en-US" dirty="0"/>
              <a:t> </a:t>
            </a:r>
            <a:r>
              <a:rPr lang="en-US" dirty="0" err="1"/>
              <a:t>essere</a:t>
            </a:r>
            <a:r>
              <a:rPr lang="en-US" dirty="0"/>
              <a:t> </a:t>
            </a:r>
            <a:r>
              <a:rPr lang="en-US" dirty="0" err="1"/>
              <a:t>danneggiata</a:t>
            </a:r>
            <a:r>
              <a:rPr lang="en-US" dirty="0"/>
              <a:t> la </a:t>
            </a:r>
            <a:r>
              <a:rPr lang="en-US" dirty="0" err="1"/>
              <a:t>reputazione</a:t>
            </a:r>
            <a:r>
              <a:rPr lang="en-US" dirty="0"/>
              <a:t> </a:t>
            </a:r>
            <a:r>
              <a:rPr lang="en-US" dirty="0" err="1" smtClean="0"/>
              <a:t>dell’impresa</a:t>
            </a:r>
            <a:r>
              <a:rPr lang="en-US" dirty="0"/>
              <a:t> </a:t>
            </a:r>
            <a:r>
              <a:rPr lang="en-US" dirty="0" err="1" smtClean="0"/>
              <a:t>stessa</a:t>
            </a:r>
            <a:r>
              <a:rPr lang="en-US" dirty="0" smtClean="0"/>
              <a:t> </a:t>
            </a:r>
            <a:r>
              <a:rPr lang="en-US" dirty="0"/>
              <a:t>o </a:t>
            </a:r>
            <a:r>
              <a:rPr lang="en-US" dirty="0" err="1"/>
              <a:t>l’impresa</a:t>
            </a:r>
            <a:r>
              <a:rPr lang="en-US" dirty="0"/>
              <a:t> </a:t>
            </a:r>
            <a:r>
              <a:rPr lang="en-US" dirty="0" err="1"/>
              <a:t>potrebbe</a:t>
            </a:r>
            <a:r>
              <a:rPr lang="en-US" dirty="0"/>
              <a:t> </a:t>
            </a:r>
            <a:r>
              <a:rPr lang="en-US" dirty="0" err="1"/>
              <a:t>essere</a:t>
            </a:r>
            <a:r>
              <a:rPr lang="en-US" dirty="0"/>
              <a:t> </a:t>
            </a:r>
            <a:r>
              <a:rPr lang="en-US" dirty="0" err="1"/>
              <a:t>coinvolta</a:t>
            </a:r>
            <a:r>
              <a:rPr lang="en-US" dirty="0"/>
              <a:t> in un </a:t>
            </a:r>
            <a:r>
              <a:rPr lang="en-US" dirty="0" err="1"/>
              <a:t>contenzioso</a:t>
            </a:r>
            <a:r>
              <a:rPr lang="en-US" dirty="0"/>
              <a:t> </a:t>
            </a:r>
            <a:r>
              <a:rPr lang="en-US" dirty="0" err="1"/>
              <a:t>civile</a:t>
            </a:r>
            <a:r>
              <a:rPr lang="en-US" dirty="0"/>
              <a:t>, o </a:t>
            </a:r>
            <a:r>
              <a:rPr lang="en-US" dirty="0" err="1" smtClean="0"/>
              <a:t>anche</a:t>
            </a:r>
            <a:r>
              <a:rPr lang="en-US" dirty="0" smtClean="0"/>
              <a:t> in </a:t>
            </a:r>
            <a:r>
              <a:rPr lang="en-US" dirty="0" err="1"/>
              <a:t>una</a:t>
            </a:r>
            <a:r>
              <a:rPr lang="en-US" dirty="0"/>
              <a:t> causa </a:t>
            </a:r>
            <a:r>
              <a:rPr lang="en-US" dirty="0" err="1" smtClean="0"/>
              <a:t>penale</a:t>
            </a:r>
            <a:r>
              <a:rPr lang="en-US" dirty="0" smtClean="0"/>
              <a:t>.</a:t>
            </a:r>
            <a:endParaRPr lang="it-IT" dirty="0">
              <a:solidFill>
                <a:schemeClr val="dk1"/>
              </a:solidFill>
            </a:endParaRPr>
          </a:p>
        </p:txBody>
      </p:sp>
      <p:sp>
        <p:nvSpPr>
          <p:cNvPr id="23" name="Segnaposto testo 7">
            <a:extLst>
              <a:ext uri="{FF2B5EF4-FFF2-40B4-BE49-F238E27FC236}">
                <a16:creationId xmlns:a16="http://schemas.microsoft.com/office/drawing/2014/main" id="{F49D8BF1-CE02-446F-BA87-BDD1F885AAFA}"/>
              </a:ext>
            </a:extLst>
          </p:cNvPr>
          <p:cNvSpPr txBox="1">
            <a:spLocks/>
          </p:cNvSpPr>
          <p:nvPr/>
        </p:nvSpPr>
        <p:spPr>
          <a:xfrm>
            <a:off x="8763179"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Per </a:t>
            </a:r>
            <a:r>
              <a:rPr lang="en-US" dirty="0" err="1"/>
              <a:t>continuità</a:t>
            </a:r>
            <a:r>
              <a:rPr lang="en-US" dirty="0"/>
              <a:t> </a:t>
            </a:r>
            <a:r>
              <a:rPr lang="en-US" dirty="0" err="1"/>
              <a:t>operativa</a:t>
            </a:r>
            <a:r>
              <a:rPr lang="en-US" dirty="0"/>
              <a:t> o </a:t>
            </a:r>
            <a:r>
              <a:rPr lang="en-US" i="1" dirty="0"/>
              <a:t>Business </a:t>
            </a:r>
            <a:r>
              <a:rPr lang="en-US" i="1" dirty="0" smtClean="0"/>
              <a:t>continuity</a:t>
            </a:r>
            <a:r>
              <a:rPr lang="en-US" dirty="0" smtClean="0"/>
              <a:t>, </a:t>
            </a:r>
            <a:r>
              <a:rPr lang="en-US" dirty="0" err="1"/>
              <a:t>si</a:t>
            </a:r>
            <a:r>
              <a:rPr lang="en-US" dirty="0"/>
              <a:t> </a:t>
            </a:r>
            <a:r>
              <a:rPr lang="en-US" dirty="0" err="1" smtClean="0"/>
              <a:t>intende</a:t>
            </a:r>
            <a:r>
              <a:rPr lang="en-US" dirty="0" smtClean="0"/>
              <a:t> </a:t>
            </a:r>
            <a:r>
              <a:rPr lang="en-US" dirty="0" err="1"/>
              <a:t>l’insieme</a:t>
            </a:r>
            <a:r>
              <a:rPr lang="en-US" dirty="0"/>
              <a:t> </a:t>
            </a:r>
            <a:r>
              <a:rPr lang="en-US" dirty="0" err="1"/>
              <a:t>delle</a:t>
            </a:r>
            <a:r>
              <a:rPr lang="en-US" dirty="0"/>
              <a:t> </a:t>
            </a:r>
            <a:r>
              <a:rPr lang="en-US" dirty="0" err="1"/>
              <a:t>azioni</a:t>
            </a:r>
            <a:r>
              <a:rPr lang="en-US" dirty="0"/>
              <a:t> </a:t>
            </a:r>
            <a:r>
              <a:rPr lang="en-US" dirty="0" err="1"/>
              <a:t>messe</a:t>
            </a:r>
            <a:r>
              <a:rPr lang="en-US" dirty="0"/>
              <a:t> in </a:t>
            </a:r>
            <a:r>
              <a:rPr lang="en-US" dirty="0" err="1"/>
              <a:t>atto</a:t>
            </a:r>
            <a:r>
              <a:rPr lang="en-US" dirty="0"/>
              <a:t> da </a:t>
            </a:r>
            <a:r>
              <a:rPr lang="en-US" dirty="0" err="1"/>
              <a:t>una</a:t>
            </a:r>
            <a:r>
              <a:rPr lang="en-US" dirty="0"/>
              <a:t> </a:t>
            </a:r>
            <a:r>
              <a:rPr lang="en-US" dirty="0" err="1"/>
              <a:t>organizzazione</a:t>
            </a:r>
            <a:r>
              <a:rPr lang="en-US" dirty="0"/>
              <a:t> per </a:t>
            </a:r>
            <a:r>
              <a:rPr lang="en-US" dirty="0" err="1"/>
              <a:t>assicurare</a:t>
            </a:r>
            <a:r>
              <a:rPr lang="en-US" dirty="0"/>
              <a:t> un </a:t>
            </a:r>
            <a:r>
              <a:rPr lang="en-US" dirty="0" err="1"/>
              <a:t>determinato</a:t>
            </a:r>
            <a:r>
              <a:rPr lang="en-US" dirty="0"/>
              <a:t> </a:t>
            </a:r>
            <a:r>
              <a:rPr lang="en-US" dirty="0" err="1"/>
              <a:t>livello</a:t>
            </a:r>
            <a:r>
              <a:rPr lang="en-US" dirty="0"/>
              <a:t> di </a:t>
            </a:r>
            <a:r>
              <a:rPr lang="en-US" dirty="0" err="1"/>
              <a:t>operatività</a:t>
            </a:r>
            <a:r>
              <a:rPr lang="en-US" dirty="0"/>
              <a:t> o la </a:t>
            </a:r>
            <a:r>
              <a:rPr lang="en-US" dirty="0" err="1"/>
              <a:t>capacità</a:t>
            </a:r>
            <a:r>
              <a:rPr lang="en-US" dirty="0"/>
              <a:t> di </a:t>
            </a:r>
            <a:r>
              <a:rPr lang="en-US" dirty="0" err="1"/>
              <a:t>ripristinare</a:t>
            </a:r>
            <a:r>
              <a:rPr lang="en-US" dirty="0"/>
              <a:t> </a:t>
            </a:r>
            <a:r>
              <a:rPr lang="en-US" dirty="0" err="1"/>
              <a:t>l’operatività</a:t>
            </a:r>
            <a:r>
              <a:rPr lang="en-US" dirty="0"/>
              <a:t> in un </a:t>
            </a:r>
            <a:r>
              <a:rPr lang="en-US" dirty="0" err="1"/>
              <a:t>ragionevole</a:t>
            </a:r>
            <a:r>
              <a:rPr lang="en-US" dirty="0"/>
              <a:t> lasso di </a:t>
            </a:r>
            <a:r>
              <a:rPr lang="en-US" dirty="0" smtClean="0"/>
              <a:t>tempo, </a:t>
            </a:r>
            <a:r>
              <a:rPr lang="en-US" dirty="0" err="1"/>
              <a:t>qualora</a:t>
            </a:r>
            <a:r>
              <a:rPr lang="en-US" dirty="0"/>
              <a:t> </a:t>
            </a:r>
            <a:r>
              <a:rPr lang="en-US" dirty="0" err="1"/>
              <a:t>dovessero</a:t>
            </a:r>
            <a:r>
              <a:rPr lang="en-US" dirty="0"/>
              <a:t> </a:t>
            </a:r>
            <a:r>
              <a:rPr lang="en-US" dirty="0" err="1"/>
              <a:t>verificarsi</a:t>
            </a:r>
            <a:r>
              <a:rPr lang="en-US" dirty="0"/>
              <a:t> </a:t>
            </a:r>
            <a:r>
              <a:rPr lang="en-US" dirty="0" err="1"/>
              <a:t>eventi</a:t>
            </a:r>
            <a:r>
              <a:rPr lang="en-US" dirty="0"/>
              <a:t> </a:t>
            </a:r>
            <a:r>
              <a:rPr lang="en-US" dirty="0" err="1"/>
              <a:t>dannosi</a:t>
            </a:r>
            <a:r>
              <a:rPr lang="en-US" dirty="0"/>
              <a:t>.</a:t>
            </a:r>
          </a:p>
        </p:txBody>
      </p:sp>
      <p:sp>
        <p:nvSpPr>
          <p:cNvPr id="16" name="Rettangolo arrotondato 15"/>
          <p:cNvSpPr/>
          <p:nvPr/>
        </p:nvSpPr>
        <p:spPr>
          <a:xfrm>
            <a:off x="-3328826" y="-131065"/>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dirty="0"/>
              <a:t>Funzionamento</a:t>
            </a:r>
          </a:p>
          <a:p>
            <a:r>
              <a:rPr lang="it-IT" sz="1400" dirty="0"/>
              <a:t>SVG, al clic sulle domande si aprono i box di risposta.</a:t>
            </a:r>
          </a:p>
          <a:p>
            <a:endParaRPr lang="it-IT" sz="1400" dirty="0"/>
          </a:p>
          <a:p>
            <a:endParaRPr lang="it-IT" sz="1400" b="1" dirty="0"/>
          </a:p>
          <a:p>
            <a:endParaRPr lang="it-IT" sz="1400" b="1" dirty="0"/>
          </a:p>
        </p:txBody>
      </p:sp>
    </p:spTree>
    <p:extLst>
      <p:ext uri="{BB962C8B-B14F-4D97-AF65-F5344CB8AC3E}">
        <p14:creationId xmlns:p14="http://schemas.microsoft.com/office/powerpoint/2010/main" val="4178948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22</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Learning stop</a:t>
            </a:r>
          </a:p>
        </p:txBody>
      </p:sp>
      <p:sp>
        <p:nvSpPr>
          <p:cNvPr id="16" name="Segnaposto testo 7">
            <a:extLst>
              <a:ext uri="{FF2B5EF4-FFF2-40B4-BE49-F238E27FC236}">
                <a16:creationId xmlns:a16="http://schemas.microsoft.com/office/drawing/2014/main" id="{FCA1622D-041E-4120-9404-586FA559CCD1}"/>
              </a:ext>
            </a:extLst>
          </p:cNvPr>
          <p:cNvSpPr>
            <a:spLocks noGrp="1"/>
          </p:cNvSpPr>
          <p:nvPr>
            <p:ph type="body" sz="quarter" idx="17"/>
          </p:nvPr>
        </p:nvSpPr>
        <p:spPr>
          <a:xfrm>
            <a:off x="1032681" y="665620"/>
            <a:ext cx="9930891" cy="923150"/>
          </a:xfrm>
          <a:prstGeom prst="wedgeRoundRectCallout">
            <a:avLst>
              <a:gd name="adj1" fmla="val -17710"/>
              <a:gd name="adj2" fmla="val 58142"/>
              <a:gd name="adj3" fmla="val 16667"/>
            </a:avLst>
          </a:prstGeom>
          <a:solidFill>
            <a:srgbClr val="426B6F"/>
          </a:solidFill>
          <a:ln>
            <a:noFill/>
          </a:ln>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1800" dirty="0">
                <a:solidFill>
                  <a:schemeClr val="tx1"/>
                </a:solidFill>
              </a:rPr>
              <a:t>N</a:t>
            </a:r>
            <a:r>
              <a:rPr lang="it-IT" sz="1800" dirty="0" smtClean="0">
                <a:solidFill>
                  <a:schemeClr val="tx1"/>
                </a:solidFill>
              </a:rPr>
              <a:t>ell’affidarsi </a:t>
            </a:r>
            <a:r>
              <a:rPr lang="it-IT" sz="1800" dirty="0">
                <a:solidFill>
                  <a:schemeClr val="tx1"/>
                </a:solidFill>
              </a:rPr>
              <a:t>a soluzioni basate su </a:t>
            </a:r>
            <a:r>
              <a:rPr lang="it-IT" sz="1800" i="1" dirty="0" err="1">
                <a:solidFill>
                  <a:schemeClr val="tx1"/>
                </a:solidFill>
              </a:rPr>
              <a:t>Cloud</a:t>
            </a:r>
            <a:r>
              <a:rPr lang="it-IT" sz="1800" i="1" dirty="0">
                <a:solidFill>
                  <a:schemeClr val="tx1"/>
                </a:solidFill>
              </a:rPr>
              <a:t> </a:t>
            </a:r>
            <a:r>
              <a:rPr lang="it-IT" sz="1800" i="1" dirty="0" smtClean="0">
                <a:solidFill>
                  <a:schemeClr val="tx1"/>
                </a:solidFill>
              </a:rPr>
              <a:t>Computing, </a:t>
            </a:r>
            <a:r>
              <a:rPr lang="it-IT" sz="1800" dirty="0" smtClean="0">
                <a:solidFill>
                  <a:schemeClr val="tx1"/>
                </a:solidFill>
              </a:rPr>
              <a:t>occorre </a:t>
            </a:r>
            <a:r>
              <a:rPr lang="it-IT" sz="1800" dirty="0">
                <a:solidFill>
                  <a:schemeClr val="tx1"/>
                </a:solidFill>
              </a:rPr>
              <a:t>porre attenzione </a:t>
            </a:r>
            <a:r>
              <a:rPr lang="it-IT" sz="1800" dirty="0" smtClean="0">
                <a:solidFill>
                  <a:schemeClr val="tx1"/>
                </a:solidFill>
              </a:rPr>
              <a:t>ad </a:t>
            </a:r>
            <a:r>
              <a:rPr lang="it-IT" sz="1800" dirty="0">
                <a:solidFill>
                  <a:schemeClr val="tx1"/>
                </a:solidFill>
              </a:rPr>
              <a:t>alcuni aspetti </a:t>
            </a:r>
            <a:r>
              <a:rPr lang="it-IT" sz="1800" dirty="0" smtClean="0">
                <a:solidFill>
                  <a:schemeClr val="tx1"/>
                </a:solidFill>
              </a:rPr>
              <a:t>importanti. Quali?</a:t>
            </a:r>
            <a:endParaRPr lang="it-IT" sz="1800" i="1" dirty="0">
              <a:solidFill>
                <a:schemeClr val="tx1"/>
              </a:solidFill>
            </a:endParaRPr>
          </a:p>
        </p:txBody>
      </p:sp>
      <p:sp>
        <p:nvSpPr>
          <p:cNvPr id="17" name="Segnaposto testo 7">
            <a:extLst>
              <a:ext uri="{FF2B5EF4-FFF2-40B4-BE49-F238E27FC236}">
                <a16:creationId xmlns:a16="http://schemas.microsoft.com/office/drawing/2014/main" id="{EB98D9BD-BC22-4143-A9ED-B7D32987B10E}"/>
              </a:ext>
            </a:extLst>
          </p:cNvPr>
          <p:cNvSpPr txBox="1">
            <a:spLocks/>
          </p:cNvSpPr>
          <p:nvPr/>
        </p:nvSpPr>
        <p:spPr>
          <a:xfrm>
            <a:off x="413581" y="3770965"/>
            <a:ext cx="3352499" cy="218375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600" dirty="0"/>
              <a:t>S</a:t>
            </a:r>
            <a:r>
              <a:rPr lang="it-IT" sz="1600" dirty="0" smtClean="0"/>
              <a:t>celta </a:t>
            </a:r>
            <a:r>
              <a:rPr lang="it-IT" sz="1600" dirty="0"/>
              <a:t>del provider </a:t>
            </a:r>
          </a:p>
        </p:txBody>
      </p:sp>
      <p:pic>
        <p:nvPicPr>
          <p:cNvPr id="18" name="Immagine 17">
            <a:extLst>
              <a:ext uri="{FF2B5EF4-FFF2-40B4-BE49-F238E27FC236}">
                <a16:creationId xmlns:a16="http://schemas.microsoft.com/office/drawing/2014/main" id="{08B0BD39-4009-400F-BA34-32995A8CBDD2}"/>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3935627" y="2953892"/>
            <a:ext cx="810936" cy="810936"/>
          </a:xfrm>
          <a:prstGeom prst="rect">
            <a:avLst/>
          </a:prstGeom>
        </p:spPr>
      </p:pic>
      <p:pic>
        <p:nvPicPr>
          <p:cNvPr id="19" name="Immagine 18">
            <a:extLst>
              <a:ext uri="{FF2B5EF4-FFF2-40B4-BE49-F238E27FC236}">
                <a16:creationId xmlns:a16="http://schemas.microsoft.com/office/drawing/2014/main" id="{B286E357-1027-4805-9E07-4A5FE177C372}"/>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296761" y="2914556"/>
            <a:ext cx="810936" cy="810936"/>
          </a:xfrm>
          <a:prstGeom prst="rect">
            <a:avLst/>
          </a:prstGeom>
        </p:spPr>
      </p:pic>
      <p:pic>
        <p:nvPicPr>
          <p:cNvPr id="21" name="Immagine 20">
            <a:extLst>
              <a:ext uri="{FF2B5EF4-FFF2-40B4-BE49-F238E27FC236}">
                <a16:creationId xmlns:a16="http://schemas.microsoft.com/office/drawing/2014/main" id="{2EEA935A-7BF4-48CA-9E1C-380E3CD4D6B2}"/>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6682393" y="2922864"/>
            <a:ext cx="810936" cy="810936"/>
          </a:xfrm>
          <a:prstGeom prst="rect">
            <a:avLst/>
          </a:prstGeom>
        </p:spPr>
      </p:pic>
      <p:pic>
        <p:nvPicPr>
          <p:cNvPr id="22" name="Immagine 21">
            <a:extLst>
              <a:ext uri="{FF2B5EF4-FFF2-40B4-BE49-F238E27FC236}">
                <a16:creationId xmlns:a16="http://schemas.microsoft.com/office/drawing/2014/main" id="{B34726F8-5FE8-4E15-932E-C2E12B569079}"/>
              </a:ext>
            </a:extLst>
          </p:cNvPr>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594329" y="2822503"/>
            <a:ext cx="810936" cy="810936"/>
          </a:xfrm>
          <a:prstGeom prst="rect">
            <a:avLst/>
          </a:prstGeom>
        </p:spPr>
      </p:pic>
      <p:sp>
        <p:nvSpPr>
          <p:cNvPr id="23" name="Segnaposto testo 7">
            <a:extLst>
              <a:ext uri="{FF2B5EF4-FFF2-40B4-BE49-F238E27FC236}">
                <a16:creationId xmlns:a16="http://schemas.microsoft.com/office/drawing/2014/main" id="{4A67FF13-402A-4E84-A051-62BD0CA448D0}"/>
              </a:ext>
            </a:extLst>
          </p:cNvPr>
          <p:cNvSpPr txBox="1">
            <a:spLocks/>
          </p:cNvSpPr>
          <p:nvPr/>
        </p:nvSpPr>
        <p:spPr>
          <a:xfrm>
            <a:off x="3525016" y="3792393"/>
            <a:ext cx="2746766" cy="211347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sz="1600" dirty="0"/>
              <a:t>V</a:t>
            </a:r>
            <a:r>
              <a:rPr lang="it-IT" sz="1600" dirty="0" smtClean="0"/>
              <a:t>erifica </a:t>
            </a:r>
            <a:r>
              <a:rPr lang="it-IT" sz="1600" dirty="0"/>
              <a:t>delle condizioni </a:t>
            </a:r>
            <a:r>
              <a:rPr lang="it-IT" sz="1600" dirty="0" smtClean="0"/>
              <a:t>contrattuali e dei livelli di servizio</a:t>
            </a:r>
            <a:endParaRPr lang="it-IT" sz="1600" dirty="0"/>
          </a:p>
        </p:txBody>
      </p:sp>
      <p:sp>
        <p:nvSpPr>
          <p:cNvPr id="30" name="Rettangolo arrotondato 23">
            <a:extLst>
              <a:ext uri="{FF2B5EF4-FFF2-40B4-BE49-F238E27FC236}">
                <a16:creationId xmlns:a16="http://schemas.microsoft.com/office/drawing/2014/main" id="{61BB96AD-C654-43EF-886F-9E42B0324C47}"/>
              </a:ext>
            </a:extLst>
          </p:cNvPr>
          <p:cNvSpPr/>
          <p:nvPr/>
        </p:nvSpPr>
        <p:spPr>
          <a:xfrm>
            <a:off x="4898399" y="5502946"/>
            <a:ext cx="2083685" cy="365760"/>
          </a:xfrm>
          <a:prstGeom prst="roundRect">
            <a:avLst/>
          </a:prstGeom>
          <a:solidFill>
            <a:srgbClr val="426B6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fontScale="92500" lnSpcReduction="10000"/>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Articulate" panose="02000503040000020004" pitchFamily="2" charset="0"/>
                <a:ea typeface="+mn-ea"/>
                <a:cs typeface="Gisha" panose="020B0502040204020203" pitchFamily="34" charset="-79"/>
              </a:rPr>
              <a:t>Conferma</a:t>
            </a:r>
          </a:p>
        </p:txBody>
      </p:sp>
      <p:sp>
        <p:nvSpPr>
          <p:cNvPr id="15" name="Segnaposto testo 7">
            <a:extLst>
              <a:ext uri="{FF2B5EF4-FFF2-40B4-BE49-F238E27FC236}">
                <a16:creationId xmlns:a16="http://schemas.microsoft.com/office/drawing/2014/main" id="{4A67FF13-402A-4E84-A051-62BD0CA448D0}"/>
              </a:ext>
            </a:extLst>
          </p:cNvPr>
          <p:cNvSpPr txBox="1">
            <a:spLocks/>
          </p:cNvSpPr>
          <p:nvPr/>
        </p:nvSpPr>
        <p:spPr>
          <a:xfrm>
            <a:off x="6531478" y="3898151"/>
            <a:ext cx="2166693" cy="125778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sz="1600" dirty="0"/>
              <a:t>G</a:t>
            </a:r>
            <a:r>
              <a:rPr lang="it-IT" sz="1600" dirty="0" smtClean="0"/>
              <a:t>estione </a:t>
            </a:r>
            <a:r>
              <a:rPr lang="it-IT" sz="1600" dirty="0"/>
              <a:t>della fine contratto</a:t>
            </a:r>
          </a:p>
        </p:txBody>
      </p:sp>
      <p:sp>
        <p:nvSpPr>
          <p:cNvPr id="25" name="Rettangolo arrotondato 24"/>
          <p:cNvSpPr/>
          <p:nvPr/>
        </p:nvSpPr>
        <p:spPr>
          <a:xfrm>
            <a:off x="-3328826" y="-131065"/>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dirty="0"/>
              <a:t>Funzionamento</a:t>
            </a:r>
          </a:p>
          <a:p>
            <a:r>
              <a:rPr lang="it-IT" sz="1400" dirty="0"/>
              <a:t>Test in </a:t>
            </a:r>
            <a:r>
              <a:rPr lang="it-IT" sz="1400" dirty="0" err="1"/>
              <a:t>svg</a:t>
            </a:r>
            <a:r>
              <a:rPr lang="it-IT" sz="1400" dirty="0"/>
              <a:t>, la risposta corretta è quella verde. Al clic su conferma si scopre il feedback (testo nelle note di questa slide)</a:t>
            </a:r>
            <a:endParaRPr lang="it-IT" sz="1400" b="1" dirty="0"/>
          </a:p>
        </p:txBody>
      </p:sp>
      <p:sp>
        <p:nvSpPr>
          <p:cNvPr id="26" name="Segnaposto testo 7">
            <a:extLst>
              <a:ext uri="{FF2B5EF4-FFF2-40B4-BE49-F238E27FC236}">
                <a16:creationId xmlns:a16="http://schemas.microsoft.com/office/drawing/2014/main" id="{EB98D9BD-BC22-4143-A9ED-B7D32987B10E}"/>
              </a:ext>
            </a:extLst>
          </p:cNvPr>
          <p:cNvSpPr txBox="1">
            <a:spLocks/>
          </p:cNvSpPr>
          <p:nvPr/>
        </p:nvSpPr>
        <p:spPr>
          <a:xfrm>
            <a:off x="8907637" y="3770965"/>
            <a:ext cx="3352499" cy="2183755"/>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it-IT" sz="1600" dirty="0" smtClean="0">
                <a:sym typeface="Wingdings" panose="05000000000000000000" pitchFamily="2" charset="2"/>
              </a:rPr>
              <a:t>Tutte le precedenti.</a:t>
            </a:r>
            <a:endParaRPr lang="it-IT" sz="1600" dirty="0"/>
          </a:p>
        </p:txBody>
      </p:sp>
    </p:spTree>
    <p:extLst>
      <p:ext uri="{BB962C8B-B14F-4D97-AF65-F5344CB8AC3E}">
        <p14:creationId xmlns:p14="http://schemas.microsoft.com/office/powerpoint/2010/main" val="2260751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Elaborazione 13">
            <a:extLst>
              <a:ext uri="{FF2B5EF4-FFF2-40B4-BE49-F238E27FC236}">
                <a16:creationId xmlns:a16="http://schemas.microsoft.com/office/drawing/2014/main" id="{D196522F-FD5B-4D98-8E11-918D3F154707}"/>
              </a:ext>
            </a:extLst>
          </p:cNvPr>
          <p:cNvSpPr/>
          <p:nvPr/>
        </p:nvSpPr>
        <p:spPr>
          <a:xfrm>
            <a:off x="20972" y="366956"/>
            <a:ext cx="8212347" cy="2226598"/>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a:latin typeface="Microsoft Yi Baiti" panose="03000500000000000000" pitchFamily="66" charset="0"/>
                <a:ea typeface="Microsoft Yi Baiti" panose="03000500000000000000" pitchFamily="66" charset="0"/>
              </a:rPr>
              <a:t>2</a:t>
            </a: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Perché un </a:t>
            </a:r>
            <a:r>
              <a:rPr lang="it-IT" sz="3200" dirty="0" smtClean="0">
                <a:solidFill>
                  <a:schemeClr val="tx1"/>
                </a:solidFill>
                <a:latin typeface="Microsoft Yi Baiti" panose="03000500000000000000" pitchFamily="66" charset="0"/>
                <a:ea typeface="Microsoft Yi Baiti" panose="03000500000000000000" pitchFamily="66" charset="0"/>
              </a:rPr>
              <a:t>vademecum 1/2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6" name="Goccia 15">
            <a:extLst>
              <a:ext uri="{FF2B5EF4-FFF2-40B4-BE49-F238E27FC236}">
                <a16:creationId xmlns:a16="http://schemas.microsoft.com/office/drawing/2014/main" id="{CAACC758-F1BB-41E1-A77A-2FC8748E68BC}"/>
              </a:ext>
            </a:extLst>
          </p:cNvPr>
          <p:cNvSpPr/>
          <p:nvPr/>
        </p:nvSpPr>
        <p:spPr>
          <a:xfrm rot="2700000">
            <a:off x="-2281607" y="5305277"/>
            <a:ext cx="264525" cy="216344"/>
          </a:xfrm>
          <a:prstGeom prst="teardrop">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it-IT" b="1" dirty="0"/>
          </a:p>
        </p:txBody>
      </p:sp>
      <p:sp>
        <p:nvSpPr>
          <p:cNvPr id="24" name="Rettangolo arrotondato 23"/>
          <p:cNvSpPr/>
          <p:nvPr/>
        </p:nvSpPr>
        <p:spPr>
          <a:xfrm>
            <a:off x="-4136409" y="-69267"/>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smtClean="0"/>
              <a:t>Note sviluppo</a:t>
            </a:r>
          </a:p>
          <a:p>
            <a:endParaRPr lang="it-IT" sz="1400" b="1" dirty="0"/>
          </a:p>
          <a:p>
            <a:r>
              <a:rPr lang="it-IT" sz="1400" dirty="0"/>
              <a:t>https://it.freepik.com/foto-gratuito/obiettivi-di-successo-di-strategia-di-business_1211528.htm#term=business&amp;page=1&amp;position=32</a:t>
            </a:r>
          </a:p>
        </p:txBody>
      </p:sp>
      <p:pic>
        <p:nvPicPr>
          <p:cNvPr id="3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73900" y="448327"/>
            <a:ext cx="4654263" cy="6409673"/>
          </a:xfrm>
          <a:prstGeom prst="rect">
            <a:avLst/>
          </a:prstGeom>
          <a:noFill/>
          <a:extLst>
            <a:ext uri="{909E8E84-426E-40DD-AFC4-6F175D3DCCD1}">
              <a14:hiddenFill xmlns:a14="http://schemas.microsoft.com/office/drawing/2010/main">
                <a:solidFill>
                  <a:srgbClr val="FFFFFF"/>
                </a:solidFill>
              </a14:hiddenFill>
            </a:ext>
          </a:extLst>
        </p:spPr>
      </p:pic>
      <p:sp>
        <p:nvSpPr>
          <p:cNvPr id="61" name="Elaborazione 60">
            <a:extLst>
              <a:ext uri="{FF2B5EF4-FFF2-40B4-BE49-F238E27FC236}">
                <a16:creationId xmlns:a16="http://schemas.microsoft.com/office/drawing/2014/main" id="{D196522F-FD5B-4D98-8E11-918D3F154707}"/>
              </a:ext>
            </a:extLst>
          </p:cNvPr>
          <p:cNvSpPr/>
          <p:nvPr/>
        </p:nvSpPr>
        <p:spPr>
          <a:xfrm>
            <a:off x="-1" y="4050171"/>
            <a:ext cx="7573901" cy="1193266"/>
          </a:xfrm>
          <a:prstGeom prst="flowChartProcess">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it-IT" sz="2000" dirty="0" smtClean="0"/>
              <a:t>Che cosa fare e non fare </a:t>
            </a:r>
            <a:r>
              <a:rPr lang="it-IT" sz="2000" dirty="0">
                <a:solidFill>
                  <a:schemeClr val="tx1"/>
                </a:solidFill>
              </a:rPr>
              <a:t>per difendere il proprio business da “violazioni” della </a:t>
            </a:r>
            <a:r>
              <a:rPr lang="it-IT" sz="2000" b="1" dirty="0">
                <a:solidFill>
                  <a:schemeClr val="tx1"/>
                </a:solidFill>
              </a:rPr>
              <a:t>sicurezza delle informazioni </a:t>
            </a:r>
            <a:r>
              <a:rPr lang="it-IT" sz="2000" dirty="0" smtClean="0">
                <a:solidFill>
                  <a:schemeClr val="tx1"/>
                </a:solidFill>
              </a:rPr>
              <a:t>aziendali?</a:t>
            </a:r>
            <a:endParaRPr lang="it-IT" sz="2000" dirty="0"/>
          </a:p>
        </p:txBody>
      </p:sp>
      <p:sp>
        <p:nvSpPr>
          <p:cNvPr id="2" name="Rettangolo 1"/>
          <p:cNvSpPr/>
          <p:nvPr/>
        </p:nvSpPr>
        <p:spPr>
          <a:xfrm>
            <a:off x="-15191" y="448327"/>
            <a:ext cx="7552928" cy="143791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026" name="Picture 2" descr="Risultati immagini per assintel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022" y="357244"/>
            <a:ext cx="5034394" cy="1766454"/>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p:cNvPicPr>
            <a:picLocks noChangeAspect="1"/>
          </p:cNvPicPr>
          <p:nvPr/>
        </p:nvPicPr>
        <p:blipFill rotWithShape="1">
          <a:blip r:embed="rId5"/>
          <a:srcRect t="40901" r="26354" b="18429"/>
          <a:stretch/>
        </p:blipFill>
        <p:spPr>
          <a:xfrm>
            <a:off x="-15191" y="1870849"/>
            <a:ext cx="7630168" cy="2179321"/>
          </a:xfrm>
          <a:prstGeom prst="rect">
            <a:avLst/>
          </a:prstGeom>
        </p:spPr>
      </p:pic>
      <p:sp>
        <p:nvSpPr>
          <p:cNvPr id="8" name="CasellaDiTesto 7"/>
          <p:cNvSpPr txBox="1"/>
          <p:nvPr/>
        </p:nvSpPr>
        <p:spPr>
          <a:xfrm>
            <a:off x="791375" y="5644609"/>
            <a:ext cx="3668157" cy="923330"/>
          </a:xfrm>
          <a:prstGeom prst="rect">
            <a:avLst/>
          </a:prstGeom>
          <a:noFill/>
        </p:spPr>
        <p:txBody>
          <a:bodyPr wrap="square" rtlCol="0">
            <a:spAutoFit/>
          </a:bodyPr>
          <a:lstStyle/>
          <a:p>
            <a:r>
              <a:rPr lang="it-IT" dirty="0" smtClean="0"/>
              <a:t>RISERVATEZZA</a:t>
            </a:r>
          </a:p>
          <a:p>
            <a:r>
              <a:rPr lang="it-IT" dirty="0" smtClean="0"/>
              <a:t>DISPONIBILIT</a:t>
            </a:r>
            <a:r>
              <a:rPr lang="it-IT" dirty="0"/>
              <a:t>À</a:t>
            </a:r>
          </a:p>
          <a:p>
            <a:r>
              <a:rPr lang="it-IT" dirty="0" smtClean="0"/>
              <a:t>INTEGRITÀ</a:t>
            </a:r>
            <a:endParaRPr lang="it-IT" dirty="0"/>
          </a:p>
        </p:txBody>
      </p:sp>
      <p:sp>
        <p:nvSpPr>
          <p:cNvPr id="18" name="CasellaDiTesto 17"/>
          <p:cNvSpPr txBox="1"/>
          <p:nvPr/>
        </p:nvSpPr>
        <p:spPr>
          <a:xfrm>
            <a:off x="3860962" y="5638983"/>
            <a:ext cx="3220448" cy="923330"/>
          </a:xfrm>
          <a:prstGeom prst="rect">
            <a:avLst/>
          </a:prstGeom>
          <a:noFill/>
        </p:spPr>
        <p:txBody>
          <a:bodyPr wrap="square" rtlCol="0">
            <a:spAutoFit/>
          </a:bodyPr>
          <a:lstStyle/>
          <a:p>
            <a:r>
              <a:rPr lang="it-IT" dirty="0" smtClean="0"/>
              <a:t>Quali sono le azioni più adeguate per proteggere le informazioni?</a:t>
            </a:r>
            <a:endParaRPr lang="it-IT" dirty="0"/>
          </a:p>
        </p:txBody>
      </p:sp>
      <p:sp>
        <p:nvSpPr>
          <p:cNvPr id="19" name="AutoShape 4"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1" name="AutoShape 6" descr="Immagine correlata"/>
          <p:cNvSpPr>
            <a:spLocks noChangeAspect="1" noChangeArrowheads="1"/>
          </p:cNvSpPr>
          <p:nvPr/>
        </p:nvSpPr>
        <p:spPr bwMode="auto">
          <a:xfrm>
            <a:off x="-183989" y="4248629"/>
            <a:ext cx="59390" cy="593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22" name="Picture 8" descr="Risultati immagini per icona pericolo"/>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2625454" y="5575602"/>
            <a:ext cx="950232" cy="950232"/>
          </a:xfrm>
          <a:prstGeom prst="rect">
            <a:avLst/>
          </a:prstGeom>
          <a:noFill/>
          <a:extLst>
            <a:ext uri="{909E8E84-426E-40DD-AFC4-6F175D3DCCD1}">
              <a14:hiddenFill xmlns:a14="http://schemas.microsoft.com/office/drawing/2010/main">
                <a:solidFill>
                  <a:srgbClr val="FFFFFF"/>
                </a:solidFill>
              </a14:hiddenFill>
            </a:ext>
          </a:extLst>
        </p:spPr>
      </p:pic>
      <p:sp>
        <p:nvSpPr>
          <p:cNvPr id="64" name="Rettangolo arrotondato 63"/>
          <p:cNvSpPr/>
          <p:nvPr/>
        </p:nvSpPr>
        <p:spPr>
          <a:xfrm>
            <a:off x="877042" y="814064"/>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65" name="Rettangolo arrotondato 64"/>
          <p:cNvSpPr/>
          <p:nvPr/>
        </p:nvSpPr>
        <p:spPr>
          <a:xfrm>
            <a:off x="-15191" y="2586740"/>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67" name="Rettangolo arrotondato 66"/>
          <p:cNvSpPr/>
          <p:nvPr/>
        </p:nvSpPr>
        <p:spPr>
          <a:xfrm>
            <a:off x="-15191" y="3996735"/>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sp>
        <p:nvSpPr>
          <p:cNvPr id="69" name="Rettangolo arrotondato 68"/>
          <p:cNvSpPr/>
          <p:nvPr/>
        </p:nvSpPr>
        <p:spPr>
          <a:xfrm>
            <a:off x="6639450" y="6063729"/>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9</a:t>
            </a:r>
            <a:endParaRPr lang="it-IT" dirty="0"/>
          </a:p>
        </p:txBody>
      </p:sp>
      <p:sp>
        <p:nvSpPr>
          <p:cNvPr id="70" name="Rettangolo arrotondato 69"/>
          <p:cNvSpPr/>
          <p:nvPr/>
        </p:nvSpPr>
        <p:spPr>
          <a:xfrm>
            <a:off x="2919240" y="535889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8</a:t>
            </a:r>
            <a:endParaRPr lang="it-IT" dirty="0"/>
          </a:p>
        </p:txBody>
      </p:sp>
      <p:sp>
        <p:nvSpPr>
          <p:cNvPr id="73" name="Rettangolo arrotondato 72"/>
          <p:cNvSpPr/>
          <p:nvPr/>
        </p:nvSpPr>
        <p:spPr>
          <a:xfrm>
            <a:off x="-391886" y="5849439"/>
            <a:ext cx="1118965" cy="67639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4-7</a:t>
            </a:r>
            <a:endParaRPr lang="it-IT" dirty="0"/>
          </a:p>
        </p:txBody>
      </p:sp>
    </p:spTree>
    <p:extLst>
      <p:ext uri="{BB962C8B-B14F-4D97-AF65-F5344CB8AC3E}">
        <p14:creationId xmlns:p14="http://schemas.microsoft.com/office/powerpoint/2010/main" val="1536824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10800000">
            <a:off x="-35160" y="3311011"/>
            <a:ext cx="6300865" cy="3538020"/>
          </a:xfrm>
          <a:prstGeom prst="flowChartDocument">
            <a:avLst/>
          </a:prstGeom>
          <a:noFill/>
          <a:extLst>
            <a:ext uri="{909E8E84-426E-40DD-AFC4-6F175D3DCCD1}">
              <a14:hiddenFill xmlns:a14="http://schemas.microsoft.com/office/drawing/2010/main">
                <a:solidFill>
                  <a:srgbClr val="FFFFFF"/>
                </a:solidFill>
              </a14:hiddenFill>
            </a:ext>
          </a:extLst>
        </p:spPr>
      </p:pic>
      <p:pic>
        <p:nvPicPr>
          <p:cNvPr id="2058" name="Picture 10"/>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07651" y="852715"/>
            <a:ext cx="5872784" cy="3912062"/>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3</a:t>
            </a:r>
            <a:endParaRPr lang="it-IT" sz="1600" dirty="0">
              <a:latin typeface="Microsoft Yi Baiti" panose="03000500000000000000" pitchFamily="66" charset="0"/>
              <a:ea typeface="Microsoft Yi Baiti" panose="03000500000000000000" pitchFamily="66" charset="0"/>
            </a:endParaRPr>
          </a:p>
        </p:txBody>
      </p:sp>
      <p:sp>
        <p:nvSpPr>
          <p:cNvPr id="71" name="Segnaposto testo 7">
            <a:extLst>
              <a:ext uri="{FF2B5EF4-FFF2-40B4-BE49-F238E27FC236}">
                <a16:creationId xmlns:a16="http://schemas.microsoft.com/office/drawing/2014/main" id="{88167B35-4AA4-42ED-B6F5-DBC0F1E2893C}"/>
              </a:ext>
            </a:extLst>
          </p:cNvPr>
          <p:cNvSpPr txBox="1">
            <a:spLocks/>
          </p:cNvSpPr>
          <p:nvPr/>
        </p:nvSpPr>
        <p:spPr>
          <a:xfrm>
            <a:off x="9466053" y="3311011"/>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a:t>Descrizione Scenario 02</a:t>
            </a:r>
          </a:p>
          <a:p>
            <a:r>
              <a:rPr lang="it-IT" sz="1600" dirty="0"/>
              <a:t>….</a:t>
            </a:r>
          </a:p>
          <a:p>
            <a:endParaRPr lang="it-IT" sz="1600" dirty="0"/>
          </a:p>
        </p:txBody>
      </p:sp>
      <p:sp>
        <p:nvSpPr>
          <p:cNvPr id="24" name="Documento 23">
            <a:extLst>
              <a:ext uri="{FF2B5EF4-FFF2-40B4-BE49-F238E27FC236}">
                <a16:creationId xmlns:a16="http://schemas.microsoft.com/office/drawing/2014/main" id="{ABB207A1-8AF5-47AB-B50D-C3D7D6AA8047}"/>
              </a:ext>
            </a:extLst>
          </p:cNvPr>
          <p:cNvSpPr>
            <a:spLocks/>
          </p:cNvSpPr>
          <p:nvPr/>
        </p:nvSpPr>
        <p:spPr>
          <a:xfrm rot="10800000">
            <a:off x="6307651" y="2819220"/>
            <a:ext cx="5884349" cy="4038778"/>
          </a:xfrm>
          <a:prstGeom prst="flowChartDocumen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Perché un vademecum </a:t>
            </a:r>
            <a:r>
              <a:rPr lang="it-IT" sz="3200" dirty="0" smtClean="0">
                <a:solidFill>
                  <a:schemeClr val="tx1"/>
                </a:solidFill>
                <a:latin typeface="Microsoft Yi Baiti" panose="03000500000000000000" pitchFamily="66" charset="0"/>
                <a:ea typeface="Microsoft Yi Baiti" panose="03000500000000000000" pitchFamily="66" charset="0"/>
              </a:rPr>
              <a:t>2/2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endParaRPr lang="it-IT" dirty="0">
              <a:latin typeface="Tempus Sans ITC" panose="04020404030D07020202" pitchFamily="82" charset="0"/>
              <a:cs typeface="Gisha" panose="020B0502040204020203" pitchFamily="34" charset="-79"/>
            </a:endParaRPr>
          </a:p>
        </p:txBody>
      </p:sp>
      <p:sp>
        <p:nvSpPr>
          <p:cNvPr id="40" name="Rettangolo arrotondato 39"/>
          <p:cNvSpPr/>
          <p:nvPr/>
        </p:nvSpPr>
        <p:spPr>
          <a:xfrm>
            <a:off x="-4000499" y="-1"/>
            <a:ext cx="3782610"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r>
              <a:rPr lang="it-IT" sz="1400" dirty="0" smtClean="0"/>
              <a:t> </a:t>
            </a:r>
            <a:endParaRPr lang="it-IT" sz="1400" dirty="0"/>
          </a:p>
          <a:p>
            <a:endParaRPr lang="it-IT" sz="1400" dirty="0"/>
          </a:p>
          <a:p>
            <a:r>
              <a:rPr lang="it-IT" sz="1400" dirty="0" smtClean="0">
                <a:hlinkClick r:id="rId5"/>
              </a:rPr>
              <a:t>1.</a:t>
            </a:r>
            <a:r>
              <a:rPr lang="it-IT" sz="1400" dirty="0"/>
              <a:t> https://it.freepik.com/foto-gratuito/pianificazione-rischio-e-strategia-nel-business-gioco-d-39-azzardo-imprenditore-collocando-blocco-di-legno-su-una-torre_1202142.htm#term=rischio&amp;page=1&amp;position=29</a:t>
            </a:r>
          </a:p>
          <a:p>
            <a:endParaRPr lang="it-IT" sz="1400" dirty="0" smtClean="0"/>
          </a:p>
          <a:p>
            <a:endParaRPr lang="it-IT" sz="1400" dirty="0"/>
          </a:p>
          <a:p>
            <a:r>
              <a:rPr lang="it-IT" sz="1400" dirty="0" smtClean="0"/>
              <a:t>2. https</a:t>
            </a:r>
            <a:r>
              <a:rPr lang="it-IT" sz="1400" dirty="0"/>
              <a:t>://docs.google.com/spreadsheets/d/1mdYIlSuIzdKOo2CZQK3qEfMDhotQrS4mjzCfAwJG9zU/edit#gid=194851442</a:t>
            </a:r>
          </a:p>
        </p:txBody>
      </p:sp>
      <p:sp>
        <p:nvSpPr>
          <p:cNvPr id="58" name="Rettangolo arrotondato 57"/>
          <p:cNvSpPr/>
          <p:nvPr/>
        </p:nvSpPr>
        <p:spPr>
          <a:xfrm>
            <a:off x="9030464" y="1464548"/>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3" name="CasellaDiTesto 2"/>
          <p:cNvSpPr txBox="1"/>
          <p:nvPr/>
        </p:nvSpPr>
        <p:spPr>
          <a:xfrm>
            <a:off x="307593" y="491374"/>
            <a:ext cx="6035627" cy="523220"/>
          </a:xfrm>
          <a:prstGeom prst="rect">
            <a:avLst/>
          </a:prstGeom>
          <a:noFill/>
        </p:spPr>
        <p:txBody>
          <a:bodyPr wrap="none" rtlCol="0">
            <a:spAutoFit/>
          </a:bodyPr>
          <a:lstStyle/>
          <a:p>
            <a:r>
              <a:rPr lang="it-IT" sz="2800" b="1" dirty="0" smtClean="0">
                <a:solidFill>
                  <a:schemeClr val="tx2">
                    <a:lumMod val="75000"/>
                  </a:schemeClr>
                </a:solidFill>
              </a:rPr>
              <a:t>Sono più a rischio le aziende che:</a:t>
            </a:r>
          </a:p>
        </p:txBody>
      </p:sp>
      <p:graphicFrame>
        <p:nvGraphicFramePr>
          <p:cNvPr id="11" name="Diagramma 10"/>
          <p:cNvGraphicFramePr/>
          <p:nvPr>
            <p:extLst>
              <p:ext uri="{D42A27DB-BD31-4B8C-83A1-F6EECF244321}">
                <p14:modId xmlns:p14="http://schemas.microsoft.com/office/powerpoint/2010/main" val="129577152"/>
              </p:ext>
            </p:extLst>
          </p:nvPr>
        </p:nvGraphicFramePr>
        <p:xfrm>
          <a:off x="130519" y="1134677"/>
          <a:ext cx="6165567" cy="245564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13" name="AutoShape 4" descr="Immagine correlata"/>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5" name="Rettangolo arrotondato 24"/>
          <p:cNvSpPr/>
          <p:nvPr/>
        </p:nvSpPr>
        <p:spPr>
          <a:xfrm>
            <a:off x="-35161" y="216709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1-4</a:t>
            </a:r>
            <a:endParaRPr lang="it-IT" dirty="0"/>
          </a:p>
        </p:txBody>
      </p:sp>
      <p:graphicFrame>
        <p:nvGraphicFramePr>
          <p:cNvPr id="29" name="Diagramma 28"/>
          <p:cNvGraphicFramePr/>
          <p:nvPr>
            <p:extLst>
              <p:ext uri="{D42A27DB-BD31-4B8C-83A1-F6EECF244321}">
                <p14:modId xmlns:p14="http://schemas.microsoft.com/office/powerpoint/2010/main" val="2131481357"/>
              </p:ext>
            </p:extLst>
          </p:nvPr>
        </p:nvGraphicFramePr>
        <p:xfrm>
          <a:off x="6096000" y="3991854"/>
          <a:ext cx="6165567" cy="2455644"/>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1" name="Rettangolo arrotondato 30"/>
          <p:cNvSpPr/>
          <p:nvPr/>
        </p:nvSpPr>
        <p:spPr>
          <a:xfrm>
            <a:off x="11627141" y="4976182"/>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5-8</a:t>
            </a:r>
            <a:endParaRPr lang="it-IT" dirty="0"/>
          </a:p>
        </p:txBody>
      </p:sp>
    </p:spTree>
    <p:extLst>
      <p:ext uri="{BB962C8B-B14F-4D97-AF65-F5344CB8AC3E}">
        <p14:creationId xmlns:p14="http://schemas.microsoft.com/office/powerpoint/2010/main" val="603912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ttangolo 50"/>
          <p:cNvSpPr/>
          <p:nvPr/>
        </p:nvSpPr>
        <p:spPr>
          <a:xfrm>
            <a:off x="7386549" y="4720571"/>
            <a:ext cx="3031433" cy="142413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pic>
        <p:nvPicPr>
          <p:cNvPr id="25" name="Immagin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35" y="2929515"/>
            <a:ext cx="5940172" cy="3928485"/>
          </a:xfrm>
          <a:prstGeom prst="rect">
            <a:avLst/>
          </a:prstGeom>
        </p:spPr>
      </p:pic>
      <p:sp>
        <p:nvSpPr>
          <p:cNvPr id="12" name="Documento 11"/>
          <p:cNvSpPr/>
          <p:nvPr/>
        </p:nvSpPr>
        <p:spPr>
          <a:xfrm>
            <a:off x="-169332" y="443053"/>
            <a:ext cx="6282973" cy="323148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4</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smtClean="0">
                <a:solidFill>
                  <a:schemeClr val="tx1"/>
                </a:solidFill>
                <a:latin typeface="Microsoft Yi Baiti" panose="03000500000000000000" pitchFamily="66" charset="0"/>
                <a:ea typeface="Microsoft Yi Baiti" panose="03000500000000000000" pitchFamily="66" charset="0"/>
              </a:rPr>
              <a:t>Cosa s’intende per sistemi informativi</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r>
              <a:rPr lang="it-IT" b="1" dirty="0"/>
              <a:t>Note sviluppo</a:t>
            </a:r>
          </a:p>
          <a:p>
            <a:endParaRPr lang="it-IT" b="1" dirty="0"/>
          </a:p>
          <a:p>
            <a:r>
              <a:rPr lang="it-IT" b="1" dirty="0"/>
              <a:t>Immagini</a:t>
            </a:r>
          </a:p>
          <a:p>
            <a:r>
              <a:rPr lang="it-IT" dirty="0">
                <a:latin typeface="Gisha" panose="020B0502040204020203" pitchFamily="34" charset="-79"/>
                <a:cs typeface="Gisha" panose="020B0502040204020203" pitchFamily="34" charset="-79"/>
              </a:rPr>
              <a:t>https://it.freepik.com/foto-gratuito/primo-piano-di-libri-antichi-concetto-educativo-accademico-e-letterario_2767195.htm#term=dizionario&amp;page=1&amp;position=11</a:t>
            </a:r>
          </a:p>
        </p:txBody>
      </p:sp>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8" name="Rettangolo arrotondato 37"/>
          <p:cNvSpPr/>
          <p:nvPr/>
        </p:nvSpPr>
        <p:spPr>
          <a:xfrm>
            <a:off x="8467690" y="38497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4-7</a:t>
            </a:r>
            <a:endParaRPr lang="it-IT" dirty="0"/>
          </a:p>
        </p:txBody>
      </p:sp>
      <p:sp>
        <p:nvSpPr>
          <p:cNvPr id="2" name="CasellaDiTesto 1"/>
          <p:cNvSpPr txBox="1"/>
          <p:nvPr/>
        </p:nvSpPr>
        <p:spPr>
          <a:xfrm>
            <a:off x="186200" y="753116"/>
            <a:ext cx="2770310" cy="461665"/>
          </a:xfrm>
          <a:prstGeom prst="rect">
            <a:avLst/>
          </a:prstGeom>
          <a:noFill/>
        </p:spPr>
        <p:txBody>
          <a:bodyPr wrap="none" rtlCol="0">
            <a:spAutoFit/>
          </a:bodyPr>
          <a:lstStyle/>
          <a:p>
            <a:r>
              <a:rPr lang="it-IT" sz="2400" b="1" dirty="0" smtClean="0">
                <a:latin typeface="Tempus Sans ITC" panose="04020404030D07020202" pitchFamily="82" charset="0"/>
                <a:cs typeface="Gisha" panose="020B0502040204020203" pitchFamily="34" charset="-79"/>
              </a:rPr>
              <a:t>Sistema informativo</a:t>
            </a:r>
            <a:endParaRPr lang="it-IT" sz="2400" b="1" dirty="0">
              <a:latin typeface="Tempus Sans ITC" panose="04020404030D07020202" pitchFamily="82" charset="0"/>
              <a:cs typeface="Gisha" panose="020B0502040204020203" pitchFamily="34" charset="-79"/>
            </a:endParaRPr>
          </a:p>
        </p:txBody>
      </p:sp>
      <p:sp>
        <p:nvSpPr>
          <p:cNvPr id="3" name="Rettangolo 2"/>
          <p:cNvSpPr/>
          <p:nvPr/>
        </p:nvSpPr>
        <p:spPr>
          <a:xfrm>
            <a:off x="61519" y="1361184"/>
            <a:ext cx="6016825" cy="1421928"/>
          </a:xfrm>
          <a:prstGeom prst="rect">
            <a:avLst/>
          </a:prstGeom>
        </p:spPr>
        <p:txBody>
          <a:bodyPr wrap="square">
            <a:spAutoFit/>
          </a:bodyPr>
          <a:lstStyle/>
          <a:p>
            <a:pPr>
              <a:lnSpc>
                <a:spcPct val="120000"/>
              </a:lnSpc>
              <a:defRPr/>
            </a:pPr>
            <a:r>
              <a:rPr lang="it-IT" dirty="0"/>
              <a:t>Insieme di componenti interconnesse che raccoglie, elabora, memorizza e distribuisce le informazioni necessarie per supportare i processi produttivi, decisionali e di controllo di un’organizzazione</a:t>
            </a:r>
          </a:p>
        </p:txBody>
      </p:sp>
      <p:sp>
        <p:nvSpPr>
          <p:cNvPr id="40" name="Rettangolo arrotondato 39"/>
          <p:cNvSpPr/>
          <p:nvPr/>
        </p:nvSpPr>
        <p:spPr>
          <a:xfrm>
            <a:off x="113175" y="438164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41" name="Rettangolo arrotondato 40"/>
          <p:cNvSpPr/>
          <p:nvPr/>
        </p:nvSpPr>
        <p:spPr>
          <a:xfrm>
            <a:off x="2921868" y="680164"/>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graphicFrame>
        <p:nvGraphicFramePr>
          <p:cNvPr id="9" name="Diagramma 8"/>
          <p:cNvGraphicFramePr/>
          <p:nvPr>
            <p:extLst>
              <p:ext uri="{D42A27DB-BD31-4B8C-83A1-F6EECF244321}">
                <p14:modId xmlns:p14="http://schemas.microsoft.com/office/powerpoint/2010/main" val="47104969"/>
              </p:ext>
            </p:extLst>
          </p:nvPr>
        </p:nvGraphicFramePr>
        <p:xfrm>
          <a:off x="6510256" y="957528"/>
          <a:ext cx="5212443" cy="17381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ttangolo 10"/>
          <p:cNvSpPr/>
          <p:nvPr/>
        </p:nvSpPr>
        <p:spPr>
          <a:xfrm>
            <a:off x="7386549" y="3250334"/>
            <a:ext cx="3031433" cy="142413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26" name="CasellaDiTesto 25"/>
          <p:cNvSpPr txBox="1"/>
          <p:nvPr/>
        </p:nvSpPr>
        <p:spPr>
          <a:xfrm>
            <a:off x="7534743" y="3777734"/>
            <a:ext cx="2735044" cy="369332"/>
          </a:xfrm>
          <a:prstGeom prst="rect">
            <a:avLst/>
          </a:prstGeom>
          <a:noFill/>
        </p:spPr>
        <p:txBody>
          <a:bodyPr wrap="none" rtlCol="0">
            <a:spAutoFit/>
          </a:bodyPr>
          <a:lstStyle/>
          <a:p>
            <a:r>
              <a:rPr lang="it-IT" dirty="0" smtClean="0"/>
              <a:t>SISTEMA INFORMATICO</a:t>
            </a:r>
            <a:endParaRPr lang="it-IT" dirty="0"/>
          </a:p>
        </p:txBody>
      </p:sp>
      <p:sp>
        <p:nvSpPr>
          <p:cNvPr id="50" name="CasellaDiTesto 49"/>
          <p:cNvSpPr txBox="1"/>
          <p:nvPr/>
        </p:nvSpPr>
        <p:spPr>
          <a:xfrm>
            <a:off x="7460935" y="5201866"/>
            <a:ext cx="2783222" cy="646331"/>
          </a:xfrm>
          <a:prstGeom prst="rect">
            <a:avLst/>
          </a:prstGeom>
          <a:noFill/>
        </p:spPr>
        <p:txBody>
          <a:bodyPr wrap="square" rtlCol="0">
            <a:spAutoFit/>
          </a:bodyPr>
          <a:lstStyle/>
          <a:p>
            <a:pPr algn="ctr"/>
            <a:r>
              <a:rPr lang="it-IT" dirty="0" smtClean="0"/>
              <a:t>SUPPORTI NON COMPUTERIZZATI</a:t>
            </a:r>
            <a:endParaRPr lang="it-IT" dirty="0"/>
          </a:p>
        </p:txBody>
      </p:sp>
      <p:sp>
        <p:nvSpPr>
          <p:cNvPr id="30" name="CasellaDiTesto 29"/>
          <p:cNvSpPr txBox="1"/>
          <p:nvPr/>
        </p:nvSpPr>
        <p:spPr>
          <a:xfrm>
            <a:off x="8467690" y="3986087"/>
            <a:ext cx="869149" cy="1446550"/>
          </a:xfrm>
          <a:prstGeom prst="rect">
            <a:avLst/>
          </a:prstGeom>
          <a:noFill/>
        </p:spPr>
        <p:txBody>
          <a:bodyPr wrap="none" rtlCol="0">
            <a:spAutoFit/>
          </a:bodyPr>
          <a:lstStyle/>
          <a:p>
            <a:r>
              <a:rPr lang="it-IT" sz="8800" dirty="0" smtClean="0"/>
              <a:t>+</a:t>
            </a:r>
            <a:endParaRPr lang="it-IT" sz="8800" dirty="0"/>
          </a:p>
        </p:txBody>
      </p:sp>
      <p:sp>
        <p:nvSpPr>
          <p:cNvPr id="52" name="Rettangolo arrotondato 51"/>
          <p:cNvSpPr/>
          <p:nvPr/>
        </p:nvSpPr>
        <p:spPr>
          <a:xfrm>
            <a:off x="4901354" y="299427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3</a:t>
            </a:r>
          </a:p>
        </p:txBody>
      </p:sp>
      <p:sp>
        <p:nvSpPr>
          <p:cNvPr id="53" name="Rettangolo arrotondato 52"/>
          <p:cNvSpPr/>
          <p:nvPr/>
        </p:nvSpPr>
        <p:spPr>
          <a:xfrm>
            <a:off x="10391021" y="461926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8-10</a:t>
            </a:r>
            <a:endParaRPr lang="it-IT" dirty="0"/>
          </a:p>
        </p:txBody>
      </p:sp>
    </p:spTree>
    <p:extLst>
      <p:ext uri="{BB962C8B-B14F-4D97-AF65-F5344CB8AC3E}">
        <p14:creationId xmlns:p14="http://schemas.microsoft.com/office/powerpoint/2010/main" val="471898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cumento 1">
            <a:extLst>
              <a:ext uri="{FF2B5EF4-FFF2-40B4-BE49-F238E27FC236}">
                <a16:creationId xmlns:a16="http://schemas.microsoft.com/office/drawing/2014/main" id="{B5D6EA2C-C98E-4C7C-9DC4-0DFE4FB8D0AA}"/>
              </a:ext>
            </a:extLst>
          </p:cNvPr>
          <p:cNvSpPr/>
          <p:nvPr/>
        </p:nvSpPr>
        <p:spPr>
          <a:xfrm>
            <a:off x="61519" y="510566"/>
            <a:ext cx="7136176" cy="2786028"/>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endParaRPr lang="it-IT" dirty="0">
              <a:solidFill>
                <a:schemeClr val="tx2">
                  <a:lumMod val="75000"/>
                </a:scheme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83935" y="476250"/>
            <a:ext cx="5016425" cy="6381750"/>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Il ruolo dei sistemi </a:t>
            </a:r>
            <a:r>
              <a:rPr lang="it-IT" sz="3200" dirty="0" smtClean="0">
                <a:solidFill>
                  <a:schemeClr val="tx1"/>
                </a:solidFill>
                <a:latin typeface="Microsoft Yi Baiti" panose="03000500000000000000" pitchFamily="66" charset="0"/>
                <a:ea typeface="Microsoft Yi Baiti" panose="03000500000000000000" pitchFamily="66" charset="0"/>
              </a:rPr>
              <a:t>informativi 1/2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5</a:t>
            </a:r>
            <a:endParaRPr lang="it-IT" sz="1600" dirty="0">
              <a:latin typeface="Microsoft Yi Baiti" panose="03000500000000000000" pitchFamily="66" charset="0"/>
              <a:ea typeface="Microsoft Yi Baiti" panose="03000500000000000000" pitchFamily="66" charset="0"/>
            </a:endParaRPr>
          </a:p>
        </p:txBody>
      </p:sp>
      <p:sp>
        <p:nvSpPr>
          <p:cNvPr id="21" name="Rettangolo arrotondato 2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pPr algn="r"/>
            <a:r>
              <a:rPr lang="it-IT" sz="1400" dirty="0"/>
              <a:t>https://it.freepik.com/foto-gratuito/tastiera-social-business-giovane_1088171.htm#term=tecnologia&amp;page=1&amp;position=41</a:t>
            </a:r>
          </a:p>
        </p:txBody>
      </p:sp>
      <p:sp>
        <p:nvSpPr>
          <p:cNvPr id="50" name="Rettangolo arrotondato 49"/>
          <p:cNvSpPr/>
          <p:nvPr/>
        </p:nvSpPr>
        <p:spPr>
          <a:xfrm>
            <a:off x="8834587" y="4141944"/>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8</a:t>
            </a:r>
            <a:endParaRPr lang="it-IT" dirty="0"/>
          </a:p>
        </p:txBody>
      </p:sp>
      <p:sp>
        <p:nvSpPr>
          <p:cNvPr id="13" name="AutoShape 2"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2054" name="Picture 6" descr="Risultati immagini per Advanced Persistent Threat icon"/>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52747" y="541438"/>
            <a:ext cx="2144844" cy="1549650"/>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p:cNvSpPr txBox="1"/>
          <p:nvPr/>
        </p:nvSpPr>
        <p:spPr>
          <a:xfrm>
            <a:off x="0" y="2122861"/>
            <a:ext cx="2359941" cy="646331"/>
          </a:xfrm>
          <a:prstGeom prst="rect">
            <a:avLst/>
          </a:prstGeom>
          <a:noFill/>
        </p:spPr>
        <p:txBody>
          <a:bodyPr wrap="none" rtlCol="0">
            <a:spAutoFit/>
          </a:bodyPr>
          <a:lstStyle/>
          <a:p>
            <a:r>
              <a:rPr lang="it-IT" dirty="0" smtClean="0"/>
              <a:t>Sistema informativo</a:t>
            </a:r>
          </a:p>
          <a:p>
            <a:r>
              <a:rPr lang="it-IT" dirty="0" smtClean="0"/>
              <a:t>e tecnologico</a:t>
            </a:r>
            <a:endParaRPr lang="it-IT" dirty="0"/>
          </a:p>
        </p:txBody>
      </p:sp>
      <p:sp>
        <p:nvSpPr>
          <p:cNvPr id="6" name="Freccia a destra 5"/>
          <p:cNvSpPr/>
          <p:nvPr/>
        </p:nvSpPr>
        <p:spPr>
          <a:xfrm>
            <a:off x="2033309" y="1272956"/>
            <a:ext cx="328563" cy="36409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it-IT"/>
          </a:p>
        </p:txBody>
      </p:sp>
      <p:pic>
        <p:nvPicPr>
          <p:cNvPr id="2050" name="Picture 2" descr="Risultati immagini per obiettivo icona"/>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2718487" y="1058180"/>
            <a:ext cx="908423" cy="908423"/>
          </a:xfrm>
          <a:prstGeom prst="rect">
            <a:avLst/>
          </a:prstGeom>
          <a:noFill/>
          <a:extLst>
            <a:ext uri="{909E8E84-426E-40DD-AFC4-6F175D3DCCD1}">
              <a14:hiddenFill xmlns:a14="http://schemas.microsoft.com/office/drawing/2010/main">
                <a:solidFill>
                  <a:srgbClr val="FFFFFF"/>
                </a:solidFill>
              </a14:hiddenFill>
            </a:ext>
          </a:extLst>
        </p:spPr>
      </p:pic>
      <p:sp>
        <p:nvSpPr>
          <p:cNvPr id="32" name="CasellaDiTesto 31"/>
          <p:cNvSpPr txBox="1"/>
          <p:nvPr/>
        </p:nvSpPr>
        <p:spPr>
          <a:xfrm>
            <a:off x="2197590" y="644068"/>
            <a:ext cx="2183611" cy="369332"/>
          </a:xfrm>
          <a:prstGeom prst="rect">
            <a:avLst/>
          </a:prstGeom>
          <a:noFill/>
        </p:spPr>
        <p:txBody>
          <a:bodyPr wrap="none" rtlCol="0">
            <a:spAutoFit/>
          </a:bodyPr>
          <a:lstStyle/>
          <a:p>
            <a:r>
              <a:rPr lang="it-IT" dirty="0" smtClean="0"/>
              <a:t>Obiettivi aziendali</a:t>
            </a:r>
            <a:endParaRPr lang="it-IT" dirty="0"/>
          </a:p>
        </p:txBody>
      </p:sp>
      <p:sp>
        <p:nvSpPr>
          <p:cNvPr id="7" name="CasellaDiTesto 6"/>
          <p:cNvSpPr txBox="1"/>
          <p:nvPr/>
        </p:nvSpPr>
        <p:spPr>
          <a:xfrm>
            <a:off x="4520616" y="619315"/>
            <a:ext cx="2771913" cy="1477328"/>
          </a:xfrm>
          <a:prstGeom prst="rect">
            <a:avLst/>
          </a:prstGeom>
          <a:noFill/>
        </p:spPr>
        <p:txBody>
          <a:bodyPr wrap="none" rtlCol="0">
            <a:spAutoFit/>
          </a:bodyPr>
          <a:lstStyle/>
          <a:p>
            <a:r>
              <a:rPr lang="it-IT" dirty="0" smtClean="0"/>
              <a:t>Eccellenza operativa</a:t>
            </a:r>
          </a:p>
          <a:p>
            <a:r>
              <a:rPr lang="it-IT" dirty="0" smtClean="0"/>
              <a:t>Innovazione</a:t>
            </a:r>
          </a:p>
          <a:p>
            <a:r>
              <a:rPr lang="it-IT" dirty="0" smtClean="0"/>
              <a:t>Fidelizzazione</a:t>
            </a:r>
          </a:p>
          <a:p>
            <a:r>
              <a:rPr lang="it-IT" dirty="0" smtClean="0"/>
              <a:t>Miglioramento processi</a:t>
            </a:r>
          </a:p>
          <a:p>
            <a:r>
              <a:rPr lang="it-IT" dirty="0" smtClean="0"/>
              <a:t>Competitività </a:t>
            </a:r>
            <a:endParaRPr lang="it-IT" dirty="0"/>
          </a:p>
        </p:txBody>
      </p:sp>
      <p:sp>
        <p:nvSpPr>
          <p:cNvPr id="8" name="Parentesi graffa chiusa 7"/>
          <p:cNvSpPr/>
          <p:nvPr/>
        </p:nvSpPr>
        <p:spPr>
          <a:xfrm>
            <a:off x="4433995" y="644068"/>
            <a:ext cx="78261" cy="1418967"/>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it-IT"/>
          </a:p>
        </p:txBody>
      </p:sp>
      <p:graphicFrame>
        <p:nvGraphicFramePr>
          <p:cNvPr id="17" name="Diagramma 16"/>
          <p:cNvGraphicFramePr/>
          <p:nvPr>
            <p:extLst>
              <p:ext uri="{D42A27DB-BD31-4B8C-83A1-F6EECF244321}">
                <p14:modId xmlns:p14="http://schemas.microsoft.com/office/powerpoint/2010/main" val="4177966911"/>
              </p:ext>
            </p:extLst>
          </p:nvPr>
        </p:nvGraphicFramePr>
        <p:xfrm>
          <a:off x="595786" y="3542244"/>
          <a:ext cx="6062248" cy="313494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6" name="CasellaDiTesto 15"/>
          <p:cNvSpPr txBox="1"/>
          <p:nvPr/>
        </p:nvSpPr>
        <p:spPr>
          <a:xfrm>
            <a:off x="1085451" y="6064118"/>
            <a:ext cx="5174815" cy="461665"/>
          </a:xfrm>
          <a:prstGeom prst="rect">
            <a:avLst/>
          </a:prstGeom>
          <a:noFill/>
        </p:spPr>
        <p:txBody>
          <a:bodyPr wrap="none" rtlCol="0">
            <a:spAutoFit/>
          </a:bodyPr>
          <a:lstStyle/>
          <a:p>
            <a:r>
              <a:rPr lang="it-IT" sz="2400" b="1" dirty="0">
                <a:latin typeface="Tempus Sans ITC" panose="04020404030D07020202" pitchFamily="82" charset="0"/>
                <a:cs typeface="Gisha" panose="020B0502040204020203" pitchFamily="34" charset="-79"/>
              </a:rPr>
              <a:t>Aree tecnologiche a maggiore impatto</a:t>
            </a:r>
          </a:p>
        </p:txBody>
      </p:sp>
      <p:sp>
        <p:nvSpPr>
          <p:cNvPr id="42" name="Rettangolo arrotondato 41"/>
          <p:cNvSpPr/>
          <p:nvPr/>
        </p:nvSpPr>
        <p:spPr>
          <a:xfrm>
            <a:off x="6425323" y="992652"/>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5-9</a:t>
            </a:r>
            <a:endParaRPr lang="it-IT" dirty="0"/>
          </a:p>
        </p:txBody>
      </p:sp>
      <p:sp>
        <p:nvSpPr>
          <p:cNvPr id="43" name="Rettangolo arrotondato 42"/>
          <p:cNvSpPr/>
          <p:nvPr/>
        </p:nvSpPr>
        <p:spPr>
          <a:xfrm>
            <a:off x="2952597" y="1916365"/>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sp>
        <p:nvSpPr>
          <p:cNvPr id="44" name="Rettangolo arrotondato 43"/>
          <p:cNvSpPr/>
          <p:nvPr/>
        </p:nvSpPr>
        <p:spPr>
          <a:xfrm>
            <a:off x="1701170" y="2572840"/>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45" name="Rettangolo arrotondato 44"/>
          <p:cNvSpPr/>
          <p:nvPr/>
        </p:nvSpPr>
        <p:spPr>
          <a:xfrm>
            <a:off x="3227988" y="3309295"/>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11-15</a:t>
            </a:r>
            <a:endParaRPr lang="it-IT" dirty="0"/>
          </a:p>
        </p:txBody>
      </p:sp>
      <p:sp>
        <p:nvSpPr>
          <p:cNvPr id="46" name="Rettangolo arrotondato 45"/>
          <p:cNvSpPr/>
          <p:nvPr/>
        </p:nvSpPr>
        <p:spPr>
          <a:xfrm>
            <a:off x="-261110" y="5972953"/>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10</a:t>
            </a:r>
            <a:endParaRPr lang="it-IT" dirty="0"/>
          </a:p>
        </p:txBody>
      </p:sp>
      <p:sp>
        <p:nvSpPr>
          <p:cNvPr id="49" name="Rettangolo arrotondato 48"/>
          <p:cNvSpPr/>
          <p:nvPr/>
        </p:nvSpPr>
        <p:spPr>
          <a:xfrm>
            <a:off x="3975569" y="249618"/>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a:t>
            </a:r>
            <a:endParaRPr lang="it-IT" dirty="0"/>
          </a:p>
        </p:txBody>
      </p:sp>
      <p:sp>
        <p:nvSpPr>
          <p:cNvPr id="51" name="Rettangolo arrotondato 50"/>
          <p:cNvSpPr/>
          <p:nvPr/>
        </p:nvSpPr>
        <p:spPr>
          <a:xfrm>
            <a:off x="1672974" y="1587115"/>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Tree>
    <p:extLst>
      <p:ext uri="{BB962C8B-B14F-4D97-AF65-F5344CB8AC3E}">
        <p14:creationId xmlns:p14="http://schemas.microsoft.com/office/powerpoint/2010/main" val="701409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four brown wooden sticks on pink surface"/>
          <p:cNvPicPr>
            <a:picLocks noChangeAspect="1" noChangeArrowheads="1"/>
          </p:cNvPicPr>
          <p:nvPr/>
        </p:nvPicPr>
        <p:blipFill rotWithShape="1">
          <a:blip r:embed="rId3">
            <a:extLst>
              <a:ext uri="{28A0092B-C50C-407E-A947-70E740481C1C}">
                <a14:useLocalDpi xmlns:a14="http://schemas.microsoft.com/office/drawing/2010/main" val="0"/>
              </a:ext>
            </a:extLst>
          </a:blip>
          <a:srcRect t="25954"/>
          <a:stretch/>
        </p:blipFill>
        <p:spPr bwMode="auto">
          <a:xfrm>
            <a:off x="2246202" y="421508"/>
            <a:ext cx="4638939" cy="643649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ilver iPhone 6 displaying pair of white sneakers"/>
          <p:cNvPicPr>
            <a:picLocks noChangeAspect="1" noChangeArrowheads="1"/>
          </p:cNvPicPr>
          <p:nvPr/>
        </p:nvPicPr>
        <p:blipFill rotWithShape="1">
          <a:blip r:embed="rId4">
            <a:extLst>
              <a:ext uri="{28A0092B-C50C-407E-A947-70E740481C1C}">
                <a14:useLocalDpi xmlns:a14="http://schemas.microsoft.com/office/drawing/2010/main" val="0"/>
              </a:ext>
            </a:extLst>
          </a:blip>
          <a:srcRect l="39972" r="23686"/>
          <a:stretch/>
        </p:blipFill>
        <p:spPr bwMode="auto">
          <a:xfrm>
            <a:off x="177985" y="420206"/>
            <a:ext cx="3461658" cy="6436492"/>
          </a:xfrm>
          <a:prstGeom prst="rect">
            <a:avLst/>
          </a:prstGeom>
          <a:noFill/>
          <a:extLst>
            <a:ext uri="{909E8E84-426E-40DD-AFC4-6F175D3DCCD1}">
              <a14:hiddenFill xmlns:a14="http://schemas.microsoft.com/office/drawing/2010/main">
                <a:solidFill>
                  <a:srgbClr val="FFFFFF"/>
                </a:solidFill>
              </a14:hiddenFill>
            </a:ext>
          </a:extLst>
        </p:spPr>
      </p:pic>
      <p:sp>
        <p:nvSpPr>
          <p:cNvPr id="48" name="Rettangolo 47">
            <a:extLst>
              <a:ext uri="{FF2B5EF4-FFF2-40B4-BE49-F238E27FC236}">
                <a16:creationId xmlns:a16="http://schemas.microsoft.com/office/drawing/2014/main"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Il ruolo dei sistemi informativi </a:t>
            </a:r>
            <a:r>
              <a:rPr lang="it-IT" sz="3200" dirty="0" smtClean="0">
                <a:solidFill>
                  <a:schemeClr val="tx1"/>
                </a:solidFill>
                <a:latin typeface="Microsoft Yi Baiti" panose="03000500000000000000" pitchFamily="66" charset="0"/>
                <a:ea typeface="Microsoft Yi Baiti" panose="03000500000000000000" pitchFamily="66" charset="0"/>
              </a:rPr>
              <a:t>2/2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576517" y="19637"/>
            <a:ext cx="503340"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6</a:t>
            </a:r>
            <a:endParaRPr lang="it-IT" sz="1600" dirty="0">
              <a:latin typeface="Microsoft Yi Baiti" panose="03000500000000000000" pitchFamily="66" charset="0"/>
              <a:ea typeface="Microsoft Yi Baiti" panose="03000500000000000000" pitchFamily="66" charset="0"/>
            </a:endParaRPr>
          </a:p>
        </p:txBody>
      </p:sp>
      <p:sp>
        <p:nvSpPr>
          <p:cNvPr id="71" name="Segnaposto testo 7">
            <a:extLst>
              <a:ext uri="{FF2B5EF4-FFF2-40B4-BE49-F238E27FC236}">
                <a16:creationId xmlns:a16="http://schemas.microsoft.com/office/drawing/2014/main" id="{88167B35-4AA4-42ED-B6F5-DBC0F1E2893C}"/>
              </a:ext>
            </a:extLst>
          </p:cNvPr>
          <p:cNvSpPr txBox="1">
            <a:spLocks/>
          </p:cNvSpPr>
          <p:nvPr/>
        </p:nvSpPr>
        <p:spPr>
          <a:xfrm>
            <a:off x="9466053" y="270715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it-IT" sz="1600" dirty="0"/>
          </a:p>
        </p:txBody>
      </p:sp>
      <p:sp>
        <p:nvSpPr>
          <p:cNvPr id="31" name="Rettangolo arrotondato 30"/>
          <p:cNvSpPr/>
          <p:nvPr/>
        </p:nvSpPr>
        <p:spPr>
          <a:xfrm>
            <a:off x="-4537179" y="420206"/>
            <a:ext cx="4536990"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a:t>
            </a:r>
            <a:r>
              <a:rPr lang="it-IT" sz="1400" b="1" dirty="0" smtClean="0"/>
              <a:t>sviluppo</a:t>
            </a:r>
          </a:p>
          <a:p>
            <a:endParaRPr lang="it-IT" sz="1400" b="1" dirty="0"/>
          </a:p>
          <a:p>
            <a:r>
              <a:rPr lang="it-IT" sz="1400" b="1" dirty="0" err="1" smtClean="0"/>
              <a:t>Svg</a:t>
            </a:r>
            <a:r>
              <a:rPr lang="it-IT" sz="1400" b="1" dirty="0" smtClean="0"/>
              <a:t>: le immagini si girano e scoprono i testi</a:t>
            </a:r>
            <a:endParaRPr lang="it-IT" sz="1400" b="1" dirty="0"/>
          </a:p>
          <a:p>
            <a:endParaRPr lang="it-IT" sz="1400" b="1" dirty="0"/>
          </a:p>
          <a:p>
            <a:r>
              <a:rPr lang="it-IT" sz="1400" b="1" dirty="0"/>
              <a:t>Immagini</a:t>
            </a:r>
          </a:p>
          <a:p>
            <a:endParaRPr lang="it-IT" sz="1400" dirty="0"/>
          </a:p>
          <a:p>
            <a:pPr marL="342900" indent="-342900">
              <a:buFont typeface="+mj-lt"/>
              <a:buAutoNum type="arabicPeriod"/>
            </a:pPr>
            <a:r>
              <a:rPr lang="it-IT" sz="1400" dirty="0">
                <a:hlinkClick r:id="rId5"/>
              </a:rPr>
              <a:t>https://</a:t>
            </a:r>
            <a:r>
              <a:rPr lang="it-IT" sz="1400" dirty="0" smtClean="0">
                <a:hlinkClick r:id="rId5"/>
              </a:rPr>
              <a:t>unsplash.com/photos/Hyu76loQLdk</a:t>
            </a:r>
            <a:endParaRPr lang="it-IT" sz="1400" dirty="0" smtClean="0"/>
          </a:p>
          <a:p>
            <a:pPr marL="342900" indent="-342900">
              <a:buFont typeface="+mj-lt"/>
              <a:buAutoNum type="arabicPeriod"/>
            </a:pPr>
            <a:r>
              <a:rPr lang="it-IT" sz="1400" dirty="0">
                <a:hlinkClick r:id="rId6"/>
              </a:rPr>
              <a:t>https://</a:t>
            </a:r>
            <a:r>
              <a:rPr lang="it-IT" sz="1400" dirty="0" smtClean="0">
                <a:hlinkClick r:id="rId6"/>
              </a:rPr>
              <a:t>unsplash.com/photos/Z44o7s8YkB0</a:t>
            </a:r>
            <a:endParaRPr lang="it-IT" sz="1400" dirty="0" smtClean="0"/>
          </a:p>
          <a:p>
            <a:pPr marL="342900" indent="-342900">
              <a:buFont typeface="+mj-lt"/>
              <a:buAutoNum type="arabicPeriod"/>
            </a:pPr>
            <a:r>
              <a:rPr lang="it-IT" sz="1400" dirty="0">
                <a:hlinkClick r:id="rId7"/>
              </a:rPr>
              <a:t>https://</a:t>
            </a:r>
            <a:r>
              <a:rPr lang="it-IT" sz="1400" dirty="0" smtClean="0">
                <a:hlinkClick r:id="rId7"/>
              </a:rPr>
              <a:t>unsplash.com/photos/yJwbvWmJs5M</a:t>
            </a:r>
            <a:endParaRPr lang="it-IT" sz="1400" dirty="0" smtClean="0"/>
          </a:p>
          <a:p>
            <a:pPr marL="342900" indent="-342900">
              <a:buFont typeface="+mj-lt"/>
              <a:buAutoNum type="arabicPeriod"/>
            </a:pPr>
            <a:r>
              <a:rPr lang="it-IT" sz="1400" dirty="0">
                <a:hlinkClick r:id="rId8"/>
              </a:rPr>
              <a:t>https://</a:t>
            </a:r>
            <a:r>
              <a:rPr lang="it-IT" sz="1400" dirty="0" smtClean="0">
                <a:hlinkClick r:id="rId8"/>
              </a:rPr>
              <a:t>unsplash.com/photos/d6dxQwmxV2Q</a:t>
            </a:r>
            <a:endParaRPr lang="it-IT" sz="1400" dirty="0" smtClean="0"/>
          </a:p>
          <a:p>
            <a:pPr marL="342900" indent="-342900">
              <a:buFont typeface="+mj-lt"/>
              <a:buAutoNum type="arabicPeriod"/>
            </a:pPr>
            <a:r>
              <a:rPr lang="it-IT" sz="1400" dirty="0">
                <a:hlinkClick r:id="rId9"/>
              </a:rPr>
              <a:t>https://</a:t>
            </a:r>
            <a:r>
              <a:rPr lang="it-IT" sz="1400" dirty="0" smtClean="0">
                <a:hlinkClick r:id="rId9"/>
              </a:rPr>
              <a:t>unsplash.com/photos/gpjvRZyavZc</a:t>
            </a:r>
            <a:endParaRPr lang="it-IT" sz="1400" dirty="0" smtClean="0"/>
          </a:p>
          <a:p>
            <a:pPr marL="342900" indent="-342900">
              <a:buFont typeface="+mj-lt"/>
              <a:buAutoNum type="arabicPeriod"/>
            </a:pPr>
            <a:r>
              <a:rPr lang="it-IT" sz="1400" dirty="0">
                <a:hlinkClick r:id="rId10"/>
              </a:rPr>
              <a:t>https://</a:t>
            </a:r>
            <a:r>
              <a:rPr lang="it-IT" sz="1400" dirty="0" smtClean="0">
                <a:hlinkClick r:id="rId10"/>
              </a:rPr>
              <a:t>it.freepik.com/foto-gratuito/fumetti-comici-vuoti-su-fondo-giallo_3237723.htm#term=chat%20fumetto&amp;page=1&amp;position=25</a:t>
            </a:r>
            <a:endParaRPr lang="it-IT" sz="1400" dirty="0" smtClean="0"/>
          </a:p>
          <a:p>
            <a:endParaRPr lang="it-IT" sz="1400" dirty="0"/>
          </a:p>
        </p:txBody>
      </p:sp>
      <p:pic>
        <p:nvPicPr>
          <p:cNvPr id="3074" name="Picture 2" descr="orange smoke on blue background"/>
          <p:cNvPicPr>
            <a:picLocks noChangeAspect="1" noChangeArrowheads="1"/>
          </p:cNvPicPr>
          <p:nvPr/>
        </p:nvPicPr>
        <p:blipFill rotWithShape="1">
          <a:blip r:embed="rId11">
            <a:extLst>
              <a:ext uri="{28A0092B-C50C-407E-A947-70E740481C1C}">
                <a14:useLocalDpi xmlns:a14="http://schemas.microsoft.com/office/drawing/2010/main" val="0"/>
              </a:ext>
            </a:extLst>
          </a:blip>
          <a:srcRect r="44751"/>
          <a:stretch/>
        </p:blipFill>
        <p:spPr bwMode="auto">
          <a:xfrm>
            <a:off x="1" y="476250"/>
            <a:ext cx="1715700" cy="638218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flat lay photography of coral Google Home Mini on black surface beside Apple AirPods"/>
          <p:cNvPicPr>
            <a:picLocks noChangeAspect="1" noChangeArrowheads="1"/>
          </p:cNvPicPr>
          <p:nvPr/>
        </p:nvPicPr>
        <p:blipFill rotWithShape="1">
          <a:blip r:embed="rId12">
            <a:extLst>
              <a:ext uri="{28A0092B-C50C-407E-A947-70E740481C1C}">
                <a14:useLocalDpi xmlns:a14="http://schemas.microsoft.com/office/drawing/2010/main" val="0"/>
              </a:ext>
            </a:extLst>
          </a:blip>
          <a:srcRect l="37257" t="31200" r="32890"/>
          <a:stretch/>
        </p:blipFill>
        <p:spPr bwMode="auto">
          <a:xfrm>
            <a:off x="5457150" y="476249"/>
            <a:ext cx="2843501" cy="636434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images.unsplash.com/photo-1523274620588-4c03146581a1?ixlib=rb-0.3.5&amp;ixid=eyJhcHBfaWQiOjEyMDd9&amp;s=51d12d7bddbb377232d4624061dc335a&amp;dpr=1&amp;auto=format&amp;fit=crop&amp;w=1000&amp;q=80&amp;cs=tinysrgb"/>
          <p:cNvPicPr>
            <a:picLocks noChangeAspect="1" noChangeArrowheads="1"/>
          </p:cNvPicPr>
          <p:nvPr/>
        </p:nvPicPr>
        <p:blipFill rotWithShape="1">
          <a:blip r:embed="rId13">
            <a:extLst>
              <a:ext uri="{28A0092B-C50C-407E-A947-70E740481C1C}">
                <a14:useLocalDpi xmlns:a14="http://schemas.microsoft.com/office/drawing/2010/main" val="0"/>
              </a:ext>
            </a:extLst>
          </a:blip>
          <a:srcRect l="43428" r="30686"/>
          <a:stretch/>
        </p:blipFill>
        <p:spPr bwMode="auto">
          <a:xfrm>
            <a:off x="7526563" y="477117"/>
            <a:ext cx="2465615" cy="6380883"/>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Fumetti comici vuoti su fondo giallo Foto Gratuite"/>
          <p:cNvPicPr>
            <a:picLocks noChangeAspect="1" noChangeArrowheads="1"/>
          </p:cNvPicPr>
          <p:nvPr/>
        </p:nvPicPr>
        <p:blipFill rotWithShape="1">
          <a:blip r:embed="rId14">
            <a:extLst>
              <a:ext uri="{28A0092B-C50C-407E-A947-70E740481C1C}">
                <a14:useLocalDpi xmlns:a14="http://schemas.microsoft.com/office/drawing/2010/main" val="0"/>
              </a:ext>
            </a:extLst>
          </a:blip>
          <a:srcRect l="38194" r="20209" b="28040"/>
          <a:stretch/>
        </p:blipFill>
        <p:spPr bwMode="auto">
          <a:xfrm>
            <a:off x="9714016" y="476247"/>
            <a:ext cx="2477984" cy="636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287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laborazione 29">
            <a:extLst>
              <a:ext uri="{FF2B5EF4-FFF2-40B4-BE49-F238E27FC236}">
                <a16:creationId xmlns:a16="http://schemas.microsoft.com/office/drawing/2014/main" id="{8AA135C1-60F5-41E3-BC26-F98C1F4A1A9A}"/>
              </a:ext>
            </a:extLst>
          </p:cNvPr>
          <p:cNvSpPr/>
          <p:nvPr/>
        </p:nvSpPr>
        <p:spPr>
          <a:xfrm>
            <a:off x="15250" y="3379500"/>
            <a:ext cx="8816196" cy="3485202"/>
          </a:xfrm>
          <a:prstGeom prst="flowChartProcess">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4" name="Elaborazione 13">
            <a:extLst>
              <a:ext uri="{FF2B5EF4-FFF2-40B4-BE49-F238E27FC236}">
                <a16:creationId xmlns:a16="http://schemas.microsoft.com/office/drawing/2014/main" id="{D196522F-FD5B-4D98-8E11-918D3F154707}"/>
              </a:ext>
            </a:extLst>
          </p:cNvPr>
          <p:cNvSpPr/>
          <p:nvPr/>
        </p:nvSpPr>
        <p:spPr>
          <a:xfrm>
            <a:off x="-15240" y="408528"/>
            <a:ext cx="8212347" cy="3485202"/>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8" name="Rettangolo 4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7</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Il modello </a:t>
            </a:r>
            <a:r>
              <a:rPr lang="it-IT" sz="3200" dirty="0" err="1" smtClean="0">
                <a:solidFill>
                  <a:schemeClr val="tx1"/>
                </a:solidFill>
                <a:latin typeface="Microsoft Yi Baiti" panose="03000500000000000000" pitchFamily="66" charset="0"/>
                <a:ea typeface="Microsoft Yi Baiti" panose="03000500000000000000" pitchFamily="66" charset="0"/>
              </a:rPr>
              <a:t>cloud</a:t>
            </a:r>
            <a:r>
              <a:rPr lang="it-IT" sz="3200" dirty="0" smtClean="0">
                <a:solidFill>
                  <a:schemeClr val="tx1"/>
                </a:solidFill>
                <a:latin typeface="Microsoft Yi Baiti" panose="03000500000000000000" pitchFamily="66" charset="0"/>
                <a:ea typeface="Microsoft Yi Baiti" panose="03000500000000000000" pitchFamily="66" charset="0"/>
              </a:rPr>
              <a:t> 1/4</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90989" y="536896"/>
            <a:ext cx="4409326" cy="6321104"/>
          </a:xfrm>
          <a:prstGeom prst="rect">
            <a:avLst/>
          </a:prstGeom>
          <a:noFill/>
          <a:extLst>
            <a:ext uri="{909E8E84-426E-40DD-AFC4-6F175D3DCCD1}">
              <a14:hiddenFill xmlns:a14="http://schemas.microsoft.com/office/drawing/2010/main">
                <a:solidFill>
                  <a:srgbClr val="FFFFFF"/>
                </a:solidFill>
              </a14:hiddenFill>
            </a:ext>
          </a:extLst>
        </p:spPr>
      </p:pic>
      <p:sp>
        <p:nvSpPr>
          <p:cNvPr id="28" name="Rettangolo arrotondato 27"/>
          <p:cNvSpPr/>
          <p:nvPr/>
        </p:nvSpPr>
        <p:spPr>
          <a:xfrm>
            <a:off x="-3687350" y="-53813"/>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a:t>https://it.freepik.com/foto-gratuito/computer-portatile-davanti-al-muro-con-carta-cloud_2810257.htm#term=cloud%20computing&amp;page=1&amp;position=39</a:t>
            </a:r>
          </a:p>
        </p:txBody>
      </p:sp>
      <p:sp>
        <p:nvSpPr>
          <p:cNvPr id="41" name="Goccia 40">
            <a:extLst>
              <a:ext uri="{FF2B5EF4-FFF2-40B4-BE49-F238E27FC236}">
                <a16:creationId xmlns:a16="http://schemas.microsoft.com/office/drawing/2014/main" id="{ED34B437-BD07-4240-B46E-68949A03EE44}"/>
              </a:ext>
            </a:extLst>
          </p:cNvPr>
          <p:cNvSpPr/>
          <p:nvPr/>
        </p:nvSpPr>
        <p:spPr>
          <a:xfrm rot="1905374">
            <a:off x="4139134" y="5288068"/>
            <a:ext cx="263725" cy="282593"/>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sz="2400"/>
          </a:p>
        </p:txBody>
      </p:sp>
      <p:sp>
        <p:nvSpPr>
          <p:cNvPr id="25" name="CasellaDiTesto 24">
            <a:extLst>
              <a:ext uri="{FF2B5EF4-FFF2-40B4-BE49-F238E27FC236}">
                <a16:creationId xmlns:a16="http://schemas.microsoft.com/office/drawing/2014/main" id="{27186AD6-060E-4A5F-9A0A-AF35D77334FB}"/>
              </a:ext>
            </a:extLst>
          </p:cNvPr>
          <p:cNvSpPr txBox="1"/>
          <p:nvPr/>
        </p:nvSpPr>
        <p:spPr>
          <a:xfrm>
            <a:off x="-670533" y="697478"/>
            <a:ext cx="8515655" cy="461665"/>
          </a:xfrm>
          <a:prstGeom prst="rect">
            <a:avLst/>
          </a:prstGeom>
          <a:noFill/>
        </p:spPr>
        <p:txBody>
          <a:bodyPr wrap="square" rtlCol="0">
            <a:spAutoFit/>
          </a:bodyPr>
          <a:lstStyle/>
          <a:p>
            <a:pPr lvl="0" algn="ctr" defTabSz="914400">
              <a:spcBef>
                <a:spcPts val="1000"/>
              </a:spcBef>
              <a:defRPr/>
            </a:pPr>
            <a:r>
              <a:rPr lang="it-IT" sz="2400" b="1" dirty="0" err="1" smtClean="0">
                <a:latin typeface="Tempus Sans ITC" panose="04020404030D07020202" pitchFamily="82" charset="0"/>
                <a:cs typeface="Gisha" panose="020B0502040204020203" pitchFamily="34" charset="-79"/>
              </a:rPr>
              <a:t>Cloud</a:t>
            </a:r>
            <a:r>
              <a:rPr lang="it-IT" sz="2400" b="1" dirty="0" smtClean="0">
                <a:latin typeface="Tempus Sans ITC" panose="04020404030D07020202" pitchFamily="82" charset="0"/>
                <a:cs typeface="Gisha" panose="020B0502040204020203" pitchFamily="34" charset="-79"/>
              </a:rPr>
              <a:t> </a:t>
            </a:r>
            <a:r>
              <a:rPr lang="it-IT" sz="2400" b="1" dirty="0" err="1" smtClean="0">
                <a:latin typeface="Tempus Sans ITC" panose="04020404030D07020202" pitchFamily="82" charset="0"/>
                <a:cs typeface="Gisha" panose="020B0502040204020203" pitchFamily="34" charset="-79"/>
              </a:rPr>
              <a:t>computing</a:t>
            </a:r>
            <a:endParaRPr lang="it-IT" sz="2400" b="1" dirty="0" smtClean="0">
              <a:latin typeface="Tempus Sans ITC" panose="04020404030D07020202" pitchFamily="82" charset="0"/>
              <a:cs typeface="Gisha" panose="020B0502040204020203" pitchFamily="34" charset="-79"/>
            </a:endParaRPr>
          </a:p>
        </p:txBody>
      </p:sp>
      <p:sp>
        <p:nvSpPr>
          <p:cNvPr id="31" name="CasellaDiTesto 30">
            <a:extLst>
              <a:ext uri="{FF2B5EF4-FFF2-40B4-BE49-F238E27FC236}">
                <a16:creationId xmlns:a16="http://schemas.microsoft.com/office/drawing/2014/main" id="{27186AD6-060E-4A5F-9A0A-AF35D77334FB}"/>
              </a:ext>
            </a:extLst>
          </p:cNvPr>
          <p:cNvSpPr txBox="1"/>
          <p:nvPr/>
        </p:nvSpPr>
        <p:spPr>
          <a:xfrm>
            <a:off x="2652143" y="4340439"/>
            <a:ext cx="5498747" cy="707886"/>
          </a:xfrm>
          <a:prstGeom prst="rect">
            <a:avLst/>
          </a:prstGeom>
          <a:noFill/>
        </p:spPr>
        <p:txBody>
          <a:bodyPr wrap="square" rtlCol="0">
            <a:spAutoFit/>
          </a:bodyPr>
          <a:lstStyle/>
          <a:p>
            <a:pPr lvl="0" defTabSz="914400">
              <a:spcBef>
                <a:spcPts val="1000"/>
              </a:spcBef>
              <a:defRPr/>
            </a:pPr>
            <a:r>
              <a:rPr lang="it-IT" sz="4000" b="1" dirty="0" smtClean="0">
                <a:latin typeface="Tempus Sans ITC" panose="04020404030D07020202" pitchFamily="82" charset="0"/>
                <a:cs typeface="Gisha" panose="020B0502040204020203" pitchFamily="34" charset="-79"/>
              </a:rPr>
              <a:t>Abbattimento dei costi</a:t>
            </a:r>
          </a:p>
        </p:txBody>
      </p:sp>
      <p:sp>
        <p:nvSpPr>
          <p:cNvPr id="9" name="CasellaDiTesto 8"/>
          <p:cNvSpPr txBox="1"/>
          <p:nvPr/>
        </p:nvSpPr>
        <p:spPr>
          <a:xfrm>
            <a:off x="4457971" y="5212997"/>
            <a:ext cx="2342308" cy="1384995"/>
          </a:xfrm>
          <a:prstGeom prst="rect">
            <a:avLst/>
          </a:prstGeom>
          <a:noFill/>
        </p:spPr>
        <p:txBody>
          <a:bodyPr wrap="none" rtlCol="0">
            <a:spAutoFit/>
          </a:bodyPr>
          <a:lstStyle/>
          <a:p>
            <a:r>
              <a:rPr lang="it-IT" sz="2800" dirty="0" smtClean="0"/>
              <a:t>Flessibilità</a:t>
            </a:r>
          </a:p>
          <a:p>
            <a:r>
              <a:rPr lang="it-IT" sz="2800" dirty="0" smtClean="0"/>
              <a:t>Elasticità</a:t>
            </a:r>
          </a:p>
          <a:p>
            <a:r>
              <a:rPr lang="it-IT" sz="2800" dirty="0" smtClean="0"/>
              <a:t>On </a:t>
            </a:r>
            <a:r>
              <a:rPr lang="it-IT" sz="2800" dirty="0" err="1" smtClean="0"/>
              <a:t>demand</a:t>
            </a:r>
            <a:endParaRPr lang="it-IT" sz="2800" dirty="0"/>
          </a:p>
        </p:txBody>
      </p:sp>
      <p:sp>
        <p:nvSpPr>
          <p:cNvPr id="43" name="Goccia 42">
            <a:extLst>
              <a:ext uri="{FF2B5EF4-FFF2-40B4-BE49-F238E27FC236}">
                <a16:creationId xmlns:a16="http://schemas.microsoft.com/office/drawing/2014/main" id="{ED34B437-BD07-4240-B46E-68949A03EE44}"/>
              </a:ext>
            </a:extLst>
          </p:cNvPr>
          <p:cNvSpPr/>
          <p:nvPr/>
        </p:nvSpPr>
        <p:spPr>
          <a:xfrm rot="1905374">
            <a:off x="4130300" y="5728811"/>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45" name="Rettangolo arrotondato 44"/>
          <p:cNvSpPr/>
          <p:nvPr/>
        </p:nvSpPr>
        <p:spPr>
          <a:xfrm>
            <a:off x="1209966" y="679584"/>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1</a:t>
            </a:r>
            <a:endParaRPr lang="it-IT" dirty="0"/>
          </a:p>
        </p:txBody>
      </p:sp>
      <p:sp>
        <p:nvSpPr>
          <p:cNvPr id="46" name="Rettangolo arrotondato 45"/>
          <p:cNvSpPr/>
          <p:nvPr/>
        </p:nvSpPr>
        <p:spPr>
          <a:xfrm>
            <a:off x="-58252" y="232130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2</a:t>
            </a:r>
            <a:endParaRPr lang="it-IT" dirty="0"/>
          </a:p>
        </p:txBody>
      </p:sp>
      <p:sp>
        <p:nvSpPr>
          <p:cNvPr id="12" name="CasellaDiTesto 11"/>
          <p:cNvSpPr txBox="1"/>
          <p:nvPr/>
        </p:nvSpPr>
        <p:spPr>
          <a:xfrm>
            <a:off x="15522385" y="3893730"/>
            <a:ext cx="45719" cy="369332"/>
          </a:xfrm>
          <a:prstGeom prst="rect">
            <a:avLst/>
          </a:prstGeom>
          <a:noFill/>
        </p:spPr>
        <p:txBody>
          <a:bodyPr wrap="square" rtlCol="0">
            <a:spAutoFit/>
          </a:bodyPr>
          <a:lstStyle/>
          <a:p>
            <a:endParaRPr lang="it-IT" dirty="0"/>
          </a:p>
        </p:txBody>
      </p:sp>
      <p:sp>
        <p:nvSpPr>
          <p:cNvPr id="13" name="CasellaDiTesto 12"/>
          <p:cNvSpPr txBox="1"/>
          <p:nvPr/>
        </p:nvSpPr>
        <p:spPr>
          <a:xfrm>
            <a:off x="515255" y="2719493"/>
            <a:ext cx="2720617" cy="461665"/>
          </a:xfrm>
          <a:prstGeom prst="rect">
            <a:avLst/>
          </a:prstGeom>
          <a:noFill/>
        </p:spPr>
        <p:txBody>
          <a:bodyPr wrap="none" rtlCol="0">
            <a:spAutoFit/>
          </a:bodyPr>
          <a:lstStyle/>
          <a:p>
            <a:pPr algn="ctr"/>
            <a:r>
              <a:rPr lang="it-IT" sz="2400" b="1" dirty="0">
                <a:latin typeface="Tempus Sans ITC" panose="04020404030D07020202" pitchFamily="82" charset="0"/>
                <a:cs typeface="Gisha" panose="020B0502040204020203" pitchFamily="34" charset="-79"/>
              </a:rPr>
              <a:t>Nuvola informativa</a:t>
            </a:r>
          </a:p>
        </p:txBody>
      </p:sp>
      <p:sp>
        <p:nvSpPr>
          <p:cNvPr id="47" name="Rettangolo arrotondato 46"/>
          <p:cNvSpPr/>
          <p:nvPr/>
        </p:nvSpPr>
        <p:spPr>
          <a:xfrm>
            <a:off x="6921955" y="1595582"/>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3</a:t>
            </a:r>
            <a:endParaRPr lang="it-IT" dirty="0"/>
          </a:p>
        </p:txBody>
      </p:sp>
      <p:sp>
        <p:nvSpPr>
          <p:cNvPr id="49" name="Rettangolo arrotondato 48"/>
          <p:cNvSpPr/>
          <p:nvPr/>
        </p:nvSpPr>
        <p:spPr>
          <a:xfrm>
            <a:off x="204787" y="4257409"/>
            <a:ext cx="950679" cy="337451"/>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7</a:t>
            </a:r>
            <a:endParaRPr lang="it-IT" dirty="0"/>
          </a:p>
        </p:txBody>
      </p:sp>
      <p:sp>
        <p:nvSpPr>
          <p:cNvPr id="50" name="Rettangolo arrotondato 49"/>
          <p:cNvSpPr/>
          <p:nvPr/>
        </p:nvSpPr>
        <p:spPr>
          <a:xfrm>
            <a:off x="-309820" y="554954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8</a:t>
            </a:r>
            <a:endParaRPr lang="it-IT" dirty="0"/>
          </a:p>
        </p:txBody>
      </p:sp>
      <p:pic>
        <p:nvPicPr>
          <p:cNvPr id="2" name="Immagine 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99715" y="732675"/>
            <a:ext cx="2476500" cy="2476500"/>
          </a:xfrm>
          <a:prstGeom prst="rect">
            <a:avLst/>
          </a:prstGeom>
        </p:spPr>
      </p:pic>
      <p:sp>
        <p:nvSpPr>
          <p:cNvPr id="4" name="Rettangolo 3"/>
          <p:cNvSpPr/>
          <p:nvPr/>
        </p:nvSpPr>
        <p:spPr>
          <a:xfrm>
            <a:off x="3627083" y="1553341"/>
            <a:ext cx="3728483" cy="1015663"/>
          </a:xfrm>
          <a:prstGeom prst="rect">
            <a:avLst/>
          </a:prstGeom>
        </p:spPr>
        <p:txBody>
          <a:bodyPr wrap="square">
            <a:spAutoFit/>
          </a:bodyPr>
          <a:lstStyle/>
          <a:p>
            <a:r>
              <a:rPr lang="it-IT" sz="2000" dirty="0" smtClean="0"/>
              <a:t>Tecnologia </a:t>
            </a:r>
            <a:r>
              <a:rPr lang="it-IT" sz="2000" dirty="0"/>
              <a:t>che permette di elaborare e archiviare dati in rete</a:t>
            </a:r>
          </a:p>
        </p:txBody>
      </p:sp>
      <p:sp>
        <p:nvSpPr>
          <p:cNvPr id="6" name="Rettangolo 5"/>
          <p:cNvSpPr/>
          <p:nvPr/>
        </p:nvSpPr>
        <p:spPr>
          <a:xfrm>
            <a:off x="4259308" y="2902079"/>
            <a:ext cx="1667444" cy="461665"/>
          </a:xfrm>
          <a:prstGeom prst="rect">
            <a:avLst/>
          </a:prstGeom>
        </p:spPr>
        <p:txBody>
          <a:bodyPr wrap="none">
            <a:spAutoFit/>
          </a:bodyPr>
          <a:lstStyle/>
          <a:p>
            <a:r>
              <a:rPr lang="it-IT" sz="2400" i="1" dirty="0" err="1"/>
              <a:t>everytime</a:t>
            </a:r>
            <a:endParaRPr lang="it-IT" dirty="0"/>
          </a:p>
        </p:txBody>
      </p:sp>
      <p:sp>
        <p:nvSpPr>
          <p:cNvPr id="15" name="Rettangolo 14"/>
          <p:cNvSpPr/>
          <p:nvPr/>
        </p:nvSpPr>
        <p:spPr>
          <a:xfrm>
            <a:off x="4570367" y="3220572"/>
            <a:ext cx="1951175" cy="461665"/>
          </a:xfrm>
          <a:prstGeom prst="rect">
            <a:avLst/>
          </a:prstGeom>
        </p:spPr>
        <p:txBody>
          <a:bodyPr wrap="none">
            <a:spAutoFit/>
          </a:bodyPr>
          <a:lstStyle/>
          <a:p>
            <a:r>
              <a:rPr lang="it-IT" sz="2400" i="1" dirty="0" err="1"/>
              <a:t>everywhere</a:t>
            </a:r>
            <a:endParaRPr lang="it-IT" sz="2400" dirty="0"/>
          </a:p>
        </p:txBody>
      </p:sp>
      <p:grpSp>
        <p:nvGrpSpPr>
          <p:cNvPr id="24" name="Gruppo 23"/>
          <p:cNvGrpSpPr/>
          <p:nvPr/>
        </p:nvGrpSpPr>
        <p:grpSpPr>
          <a:xfrm>
            <a:off x="501288" y="3958844"/>
            <a:ext cx="2150855" cy="1420372"/>
            <a:chOff x="15250" y="3979224"/>
            <a:chExt cx="2150855" cy="1420372"/>
          </a:xfrm>
        </p:grpSpPr>
        <p:pic>
          <p:nvPicPr>
            <p:cNvPr id="4098" name="Picture 2" descr="Immagine correlata"/>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572740" y="4172855"/>
              <a:ext cx="889320" cy="88932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ttore diritto 16"/>
            <p:cNvCxnSpPr/>
            <p:nvPr/>
          </p:nvCxnSpPr>
          <p:spPr>
            <a:xfrm>
              <a:off x="111400" y="3979224"/>
              <a:ext cx="2054705" cy="14203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ttore diritto 20"/>
            <p:cNvCxnSpPr>
              <a:endCxn id="30" idx="1"/>
            </p:cNvCxnSpPr>
            <p:nvPr/>
          </p:nvCxnSpPr>
          <p:spPr>
            <a:xfrm flipH="1">
              <a:off x="15250" y="4019671"/>
              <a:ext cx="1772204" cy="11024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3" name="AutoShape 4"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4102" name="Picture 6" descr="Immagine correlata"/>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646856" y="5103546"/>
            <a:ext cx="1770644" cy="1770644"/>
          </a:xfrm>
          <a:prstGeom prst="rect">
            <a:avLst/>
          </a:prstGeom>
          <a:noFill/>
          <a:extLst>
            <a:ext uri="{909E8E84-426E-40DD-AFC4-6F175D3DCCD1}">
              <a14:hiddenFill xmlns:a14="http://schemas.microsoft.com/office/drawing/2010/main">
                <a:solidFill>
                  <a:srgbClr val="FFFFFF"/>
                </a:solidFill>
              </a14:hiddenFill>
            </a:ext>
          </a:extLst>
        </p:spPr>
      </p:pic>
      <p:pic>
        <p:nvPicPr>
          <p:cNvPr id="52" name="Immagine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209966" y="5525537"/>
            <a:ext cx="990552" cy="990552"/>
          </a:xfrm>
          <a:prstGeom prst="rect">
            <a:avLst/>
          </a:prstGeom>
        </p:spPr>
      </p:pic>
      <p:sp>
        <p:nvSpPr>
          <p:cNvPr id="53" name="Goccia 52">
            <a:extLst>
              <a:ext uri="{FF2B5EF4-FFF2-40B4-BE49-F238E27FC236}">
                <a16:creationId xmlns:a16="http://schemas.microsoft.com/office/drawing/2014/main" id="{ED34B437-BD07-4240-B46E-68949A03EE44}"/>
              </a:ext>
            </a:extLst>
          </p:cNvPr>
          <p:cNvSpPr/>
          <p:nvPr/>
        </p:nvSpPr>
        <p:spPr>
          <a:xfrm rot="1905374">
            <a:off x="4130299" y="6206698"/>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54" name="Rettangolo arrotondato 53"/>
          <p:cNvSpPr/>
          <p:nvPr/>
        </p:nvSpPr>
        <p:spPr>
          <a:xfrm>
            <a:off x="6020143" y="277508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4-5</a:t>
            </a:r>
            <a:endParaRPr lang="it-IT" dirty="0"/>
          </a:p>
        </p:txBody>
      </p:sp>
      <p:sp>
        <p:nvSpPr>
          <p:cNvPr id="55" name="Rettangolo arrotondato 54"/>
          <p:cNvSpPr/>
          <p:nvPr/>
        </p:nvSpPr>
        <p:spPr>
          <a:xfrm>
            <a:off x="4526383" y="3986381"/>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6</a:t>
            </a:r>
            <a:endParaRPr lang="it-IT" dirty="0"/>
          </a:p>
        </p:txBody>
      </p:sp>
      <p:sp>
        <p:nvSpPr>
          <p:cNvPr id="56" name="Rettangolo arrotondato 55"/>
          <p:cNvSpPr/>
          <p:nvPr/>
        </p:nvSpPr>
        <p:spPr>
          <a:xfrm>
            <a:off x="6349726" y="5674596"/>
            <a:ext cx="950679" cy="5121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smtClean="0"/>
              <a:t>9-11</a:t>
            </a:r>
            <a:endParaRPr lang="it-IT" dirty="0"/>
          </a:p>
        </p:txBody>
      </p:sp>
    </p:spTree>
    <p:extLst>
      <p:ext uri="{BB962C8B-B14F-4D97-AF65-F5344CB8AC3E}">
        <p14:creationId xmlns:p14="http://schemas.microsoft.com/office/powerpoint/2010/main" val="3895688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p:cNvSpPr>
            <a:spLocks noGrp="1"/>
          </p:cNvSpPr>
          <p:nvPr>
            <p:ph type="body" sz="quarter" idx="11"/>
          </p:nvPr>
        </p:nvSpPr>
        <p:spPr/>
        <p:txBody>
          <a:bodyPr>
            <a:normAutofit fontScale="92500" lnSpcReduction="20000"/>
          </a:bodyPr>
          <a:lstStyle/>
          <a:p>
            <a:r>
              <a:rPr lang="it-IT" dirty="0"/>
              <a:t>Gli attacchi informatici nella storia</a:t>
            </a:r>
          </a:p>
        </p:txBody>
      </p:sp>
      <p:cxnSp>
        <p:nvCxnSpPr>
          <p:cNvPr id="127" name="OTLSHAPE_M_f8ce024184224652bbf3050456bd997a_Connector10"/>
          <p:cNvCxnSpPr>
            <a:stCxn id="91" idx="0"/>
            <a:endCxn id="112" idx="3"/>
          </p:cNvCxnSpPr>
          <p:nvPr>
            <p:custDataLst>
              <p:tags r:id="rId1"/>
            </p:custDataLst>
          </p:nvPr>
        </p:nvCxnSpPr>
        <p:spPr>
          <a:xfrm flipV="1">
            <a:off x="5019885" y="4106601"/>
            <a:ext cx="9852" cy="498998"/>
          </a:xfrm>
          <a:prstGeom prst="line">
            <a:avLst/>
          </a:prstGeom>
          <a:ln w="6350" cap="flat" cmpd="sng" algn="ctr">
            <a:solidFill>
              <a:srgbClr val="4F81BD">
                <a:alpha val="49804"/>
              </a:srgbClr>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Rettangolo 127">
            <a:extLst>
              <a:ext uri="{FF2B5EF4-FFF2-40B4-BE49-F238E27FC236}">
                <a16:creationId xmlns:a16="http://schemas.microsoft.com/office/drawing/2014/main"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9" name="Segnaposto testo 3">
            <a:extLst>
              <a:ext uri="{FF2B5EF4-FFF2-40B4-BE49-F238E27FC236}">
                <a16:creationId xmlns:a16="http://schemas.microsoft.com/office/drawing/2014/main"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Il modello </a:t>
            </a:r>
            <a:r>
              <a:rPr lang="it-IT" sz="3200" dirty="0" err="1">
                <a:solidFill>
                  <a:schemeClr val="tx1"/>
                </a:solidFill>
                <a:latin typeface="Microsoft Yi Baiti" panose="03000500000000000000" pitchFamily="66" charset="0"/>
                <a:ea typeface="Microsoft Yi Baiti" panose="03000500000000000000" pitchFamily="66" charset="0"/>
              </a:rPr>
              <a:t>cloud</a:t>
            </a:r>
            <a:r>
              <a:rPr lang="it-IT" sz="3200" dirty="0">
                <a:solidFill>
                  <a:schemeClr val="tx1"/>
                </a:solidFill>
                <a:latin typeface="Microsoft Yi Baiti" panose="03000500000000000000" pitchFamily="66" charset="0"/>
                <a:ea typeface="Microsoft Yi Baiti" panose="03000500000000000000" pitchFamily="66" charset="0"/>
              </a:rPr>
              <a:t> </a:t>
            </a:r>
            <a:r>
              <a:rPr lang="it-IT" sz="3200" dirty="0" smtClean="0">
                <a:solidFill>
                  <a:schemeClr val="tx1"/>
                </a:solidFill>
                <a:latin typeface="Microsoft Yi Baiti" panose="03000500000000000000" pitchFamily="66" charset="0"/>
                <a:ea typeface="Microsoft Yi Baiti" panose="03000500000000000000" pitchFamily="66" charset="0"/>
              </a:rPr>
              <a:t>2/4</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31" name="Rettangolo arrotondato 130"/>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Immagine</a:t>
            </a:r>
            <a:r>
              <a:rPr lang="it-IT" sz="1400" dirty="0"/>
              <a:t> </a:t>
            </a:r>
          </a:p>
          <a:p>
            <a:r>
              <a:rPr lang="it-IT" sz="1400" dirty="0" smtClean="0"/>
              <a:t>Rifare in grafica stile corso</a:t>
            </a:r>
          </a:p>
        </p:txBody>
      </p:sp>
      <p:sp>
        <p:nvSpPr>
          <p:cNvPr id="133" name="CasellaDiTesto 132">
            <a:extLst>
              <a:ext uri="{FF2B5EF4-FFF2-40B4-BE49-F238E27FC236}">
                <a16:creationId xmlns:a16="http://schemas.microsoft.com/office/drawing/2014/main"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dirty="0" smtClean="0">
                <a:latin typeface="Microsoft Yi Baiti" panose="03000500000000000000" pitchFamily="66" charset="0"/>
                <a:ea typeface="Microsoft Yi Baiti" panose="03000500000000000000" pitchFamily="66" charset="0"/>
              </a:rPr>
              <a:t>8</a:t>
            </a:r>
            <a:endParaRPr lang="it-IT" sz="1600" dirty="0">
              <a:latin typeface="Microsoft Yi Baiti" panose="03000500000000000000" pitchFamily="66" charset="0"/>
              <a:ea typeface="Microsoft Yi Baiti" panose="03000500000000000000" pitchFamily="66" charset="0"/>
            </a:endParaRPr>
          </a:p>
        </p:txBody>
      </p:sp>
      <p:graphicFrame>
        <p:nvGraphicFramePr>
          <p:cNvPr id="4" name="Tabella 3"/>
          <p:cNvGraphicFramePr>
            <a:graphicFrameLocks noGrp="1"/>
          </p:cNvGraphicFramePr>
          <p:nvPr>
            <p:extLst>
              <p:ext uri="{D42A27DB-BD31-4B8C-83A1-F6EECF244321}">
                <p14:modId xmlns:p14="http://schemas.microsoft.com/office/powerpoint/2010/main" val="1367220778"/>
              </p:ext>
            </p:extLst>
          </p:nvPr>
        </p:nvGraphicFramePr>
        <p:xfrm>
          <a:off x="325120" y="664105"/>
          <a:ext cx="11551920" cy="5874700"/>
        </p:xfrm>
        <a:graphic>
          <a:graphicData uri="http://schemas.openxmlformats.org/drawingml/2006/table">
            <a:tbl>
              <a:tblPr firstRow="1" bandRow="1">
                <a:tableStyleId>{F5AB1C69-6EDB-4FF4-983F-18BD219EF322}</a:tableStyleId>
              </a:tblPr>
              <a:tblGrid>
                <a:gridCol w="4461019">
                  <a:extLst>
                    <a:ext uri="{9D8B030D-6E8A-4147-A177-3AD203B41FA5}">
                      <a16:colId xmlns:a16="http://schemas.microsoft.com/office/drawing/2014/main" val="769858103"/>
                    </a:ext>
                  </a:extLst>
                </a:gridCol>
                <a:gridCol w="7090901">
                  <a:extLst>
                    <a:ext uri="{9D8B030D-6E8A-4147-A177-3AD203B41FA5}">
                      <a16:colId xmlns:a16="http://schemas.microsoft.com/office/drawing/2014/main" val="2994386436"/>
                    </a:ext>
                  </a:extLst>
                </a:gridCol>
              </a:tblGrid>
              <a:tr h="461478">
                <a:tc gridSpan="2">
                  <a:txBody>
                    <a:bodyPr/>
                    <a:lstStyle/>
                    <a:p>
                      <a:pPr algn="ctr"/>
                      <a:r>
                        <a:rPr lang="it-IT" sz="2800" dirty="0" smtClean="0"/>
                        <a:t>TIPOLOGIE</a:t>
                      </a:r>
                      <a:r>
                        <a:rPr lang="it-IT" sz="2800" baseline="0" dirty="0" smtClean="0"/>
                        <a:t> DI SERVIZI CLOUD</a:t>
                      </a:r>
                      <a:endParaRPr lang="it-IT" sz="2800" dirty="0"/>
                    </a:p>
                  </a:txBody>
                  <a:tcPr/>
                </a:tc>
                <a:tc hMerge="1">
                  <a:txBody>
                    <a:bodyPr/>
                    <a:lstStyle/>
                    <a:p>
                      <a:endParaRPr lang="it-IT" dirty="0"/>
                    </a:p>
                  </a:txBody>
                  <a:tcPr/>
                </a:tc>
                <a:extLst>
                  <a:ext uri="{0D108BD9-81ED-4DB2-BD59-A6C34878D82A}">
                    <a16:rowId xmlns:a16="http://schemas.microsoft.com/office/drawing/2014/main" val="2428074484"/>
                  </a:ext>
                </a:extLst>
              </a:tr>
              <a:tr h="1425151">
                <a:tc>
                  <a:txBody>
                    <a:bodyPr/>
                    <a:lstStyle/>
                    <a:p>
                      <a:pPr marL="457200" marR="0" lvl="1" indent="0" algn="l" defTabSz="457200" rtl="0" eaLnBrk="1" fontAlgn="auto" latinLnBrk="0" hangingPunct="1">
                        <a:lnSpc>
                          <a:spcPct val="300000"/>
                        </a:lnSpc>
                        <a:spcBef>
                          <a:spcPts val="0"/>
                        </a:spcBef>
                        <a:spcAft>
                          <a:spcPts val="0"/>
                        </a:spcAft>
                        <a:buClrTx/>
                        <a:buSzTx/>
                        <a:buFontTx/>
                        <a:buNone/>
                        <a:tabLst/>
                        <a:defRPr/>
                      </a:pPr>
                      <a:r>
                        <a:rPr lang="it-IT" sz="1800" b="1" kern="1200" dirty="0" smtClean="0"/>
                        <a:t>RISORSE INFRASTRUTTURALI 	</a:t>
                      </a:r>
                    </a:p>
                    <a:p>
                      <a:pPr lvl="1">
                        <a:lnSpc>
                          <a:spcPct val="300000"/>
                        </a:lnSpc>
                      </a:pPr>
                      <a:endParaRPr lang="it-IT" sz="1800" b="1" kern="1200" dirty="0">
                        <a:solidFill>
                          <a:schemeClr val="bg1"/>
                        </a:solidFill>
                        <a:latin typeface="Tempus Sans ITC" panose="04020404030D07020202" pitchFamily="82" charset="0"/>
                        <a:ea typeface="+mn-ea"/>
                        <a:cs typeface="Gisha" panose="020B0502040204020203" pitchFamily="34" charset="-79"/>
                      </a:endParaRPr>
                    </a:p>
                  </a:txBody>
                  <a:tcPr/>
                </a:tc>
                <a:tc>
                  <a:txBody>
                    <a:bodyPr/>
                    <a:lstStyle/>
                    <a:p>
                      <a:endParaRPr lang="it-IT" sz="1400" u="none" strike="noStrike" kern="1200" baseline="0" dirty="0" smtClean="0"/>
                    </a:p>
                    <a:p>
                      <a:r>
                        <a:rPr lang="it-IT" sz="1400" u="none" strike="noStrike" kern="1200" baseline="0" dirty="0" smtClean="0"/>
                        <a:t>Server fisici, macchine virtuali, dischi per la memorizzazione dei dati (</a:t>
                      </a:r>
                      <a:r>
                        <a:rPr lang="it-IT" sz="1400" u="none" strike="noStrike" kern="1200" baseline="0" dirty="0" err="1" smtClean="0"/>
                        <a:t>storage</a:t>
                      </a:r>
                      <a:r>
                        <a:rPr lang="it-IT" sz="1400" u="none" strike="noStrike" kern="1200" baseline="0" dirty="0" smtClean="0"/>
                        <a:t>), reti e altri servizi (per esempio salvataggio degli archivi), messi a disposizione da un provider e sui quali l’utente manda in esecuzione le applicazioni del proprio sistema informatico. 	</a:t>
                      </a:r>
                    </a:p>
                    <a:p>
                      <a:endParaRPr lang="it-IT" sz="1400" dirty="0"/>
                    </a:p>
                  </a:txBody>
                  <a:tcPr/>
                </a:tc>
                <a:extLst>
                  <a:ext uri="{0D108BD9-81ED-4DB2-BD59-A6C34878D82A}">
                    <a16:rowId xmlns:a16="http://schemas.microsoft.com/office/drawing/2014/main" val="2156358501"/>
                  </a:ext>
                </a:extLst>
              </a:tr>
              <a:tr h="1380196">
                <a:tc>
                  <a:txBody>
                    <a:bodyPr/>
                    <a:lstStyle/>
                    <a:p>
                      <a:pPr marL="457200" lvl="1" algn="l" defTabSz="457200" rtl="0" eaLnBrk="1" latinLnBrk="0" hangingPunct="1">
                        <a:lnSpc>
                          <a:spcPct val="300000"/>
                        </a:lnSpc>
                      </a:pPr>
                      <a:r>
                        <a:rPr lang="it-IT" sz="1800" b="1" kern="1200" dirty="0" smtClean="0"/>
                        <a:t>PIATTAFORME SOFTWARE</a:t>
                      </a:r>
                      <a:endParaRPr lang="it-IT" sz="1800" b="1" kern="1200" dirty="0">
                        <a:solidFill>
                          <a:schemeClr val="bg1"/>
                        </a:solidFill>
                        <a:latin typeface="Tempus Sans ITC" panose="04020404030D07020202" pitchFamily="82" charset="0"/>
                        <a:ea typeface="+mn-ea"/>
                        <a:cs typeface="Gisha" panose="020B0502040204020203" pitchFamily="34" charset="-79"/>
                      </a:endParaRPr>
                    </a:p>
                  </a:txBody>
                  <a:tcPr/>
                </a:tc>
                <a:tc>
                  <a:txBody>
                    <a:bodyPr/>
                    <a:lstStyle/>
                    <a:p>
                      <a:endParaRPr lang="it-IT" sz="1400" u="none" strike="noStrike" kern="1200" baseline="0" dirty="0" smtClean="0"/>
                    </a:p>
                    <a:p>
                      <a:r>
                        <a:rPr lang="it-IT" sz="1400" u="none" strike="noStrike" kern="1200" baseline="0" dirty="0" smtClean="0"/>
                        <a:t>L’insieme degli ambienti software e gli strumenti di programmazione necessari per sviluppare applicazioni. L’aggiornamento tecnologico e la manutenzione di tali ambienti e dei linguaggi è a carico del provider. 	</a:t>
                      </a:r>
                    </a:p>
                    <a:p>
                      <a:endParaRPr lang="it-IT" sz="1400" dirty="0"/>
                    </a:p>
                  </a:txBody>
                  <a:tcPr/>
                </a:tc>
                <a:extLst>
                  <a:ext uri="{0D108BD9-81ED-4DB2-BD59-A6C34878D82A}">
                    <a16:rowId xmlns:a16="http://schemas.microsoft.com/office/drawing/2014/main" val="534237523"/>
                  </a:ext>
                </a:extLst>
              </a:tr>
              <a:tr h="2238984">
                <a:tc>
                  <a:txBody>
                    <a:bodyPr/>
                    <a:lstStyle/>
                    <a:p>
                      <a:pPr lvl="1">
                        <a:lnSpc>
                          <a:spcPct val="300000"/>
                        </a:lnSpc>
                      </a:pPr>
                      <a:endParaRPr lang="it-IT" sz="1400" b="1" u="none" strike="noStrike" kern="1200" baseline="0" dirty="0" smtClean="0"/>
                    </a:p>
                    <a:p>
                      <a:pPr marL="457200" lvl="1" algn="l" defTabSz="457200" rtl="0" eaLnBrk="1" latinLnBrk="0" hangingPunct="1">
                        <a:lnSpc>
                          <a:spcPct val="300000"/>
                        </a:lnSpc>
                      </a:pPr>
                      <a:r>
                        <a:rPr lang="it-IT" sz="1800" b="1" kern="1200" dirty="0" smtClean="0"/>
                        <a:t>APPLICAZIONI SOFTWARE 	</a:t>
                      </a:r>
                    </a:p>
                    <a:p>
                      <a:pPr lvl="1">
                        <a:lnSpc>
                          <a:spcPct val="300000"/>
                        </a:lnSpc>
                      </a:pPr>
                      <a:endParaRPr lang="it-IT" sz="1400" b="1" dirty="0"/>
                    </a:p>
                  </a:txBody>
                  <a:tcPr/>
                </a:tc>
                <a:tc>
                  <a:txBody>
                    <a:bodyPr/>
                    <a:lstStyle/>
                    <a:p>
                      <a:endParaRPr lang="it-IT" sz="1400" u="none" strike="noStrike" kern="1200" baseline="0" dirty="0" smtClean="0"/>
                    </a:p>
                    <a:p>
                      <a:r>
                        <a:rPr lang="it-IT" sz="1400" u="none" strike="noStrike" kern="1200" baseline="0" dirty="0" smtClean="0"/>
                        <a:t>La possibilità di utilizzare software applicativi messi a disposizione dal provider. Possono rientrare in questa categoria le applicazioni di carattere gestionale (gestione del personale, contabilità, magazzini, etc.), i sistemi di gestione documentale e del protocollo, i sistemi di posta elettronica, etc. A dette applicazioni si può accedere da qualsiasi dispositivo e in qualsiasi momento; l’elaborazione e gli archivi di tali applicazioni non sono collocati presso l’azienda ma nei siti del provider. </a:t>
                      </a:r>
                      <a:endParaRPr lang="it-IT" sz="1400" dirty="0"/>
                    </a:p>
                  </a:txBody>
                  <a:tcPr/>
                </a:tc>
                <a:extLst>
                  <a:ext uri="{0D108BD9-81ED-4DB2-BD59-A6C34878D82A}">
                    <a16:rowId xmlns:a16="http://schemas.microsoft.com/office/drawing/2014/main" val="1574983303"/>
                  </a:ext>
                </a:extLst>
              </a:tr>
            </a:tbl>
          </a:graphicData>
        </a:graphic>
      </p:graphicFrame>
      <p:sp>
        <p:nvSpPr>
          <p:cNvPr id="6" name="Rettangolo 5"/>
          <p:cNvSpPr/>
          <p:nvPr/>
        </p:nvSpPr>
        <p:spPr>
          <a:xfrm>
            <a:off x="9946703" y="5985248"/>
            <a:ext cx="1930337" cy="369332"/>
          </a:xfrm>
          <a:prstGeom prst="rect">
            <a:avLst/>
          </a:prstGeom>
        </p:spPr>
        <p:txBody>
          <a:bodyPr wrap="none">
            <a:spAutoFit/>
          </a:bodyPr>
          <a:lstStyle/>
          <a:p>
            <a:pPr lvl="0" defTabSz="914400">
              <a:defRPr/>
            </a:pPr>
            <a:r>
              <a:rPr lang="it-IT" b="1" i="1" dirty="0">
                <a:solidFill>
                  <a:schemeClr val="bg1"/>
                </a:solidFill>
              </a:rPr>
              <a:t>(</a:t>
            </a:r>
            <a:r>
              <a:rPr lang="it-IT" b="1" i="1" dirty="0" smtClean="0">
                <a:solidFill>
                  <a:schemeClr val="bg1"/>
                </a:solidFill>
              </a:rPr>
              <a:t>Fonte</a:t>
            </a:r>
            <a:r>
              <a:rPr lang="it-IT" b="1" i="1" dirty="0">
                <a:solidFill>
                  <a:schemeClr val="bg1"/>
                </a:solidFill>
              </a:rPr>
              <a:t>: </a:t>
            </a:r>
            <a:r>
              <a:rPr lang="it-IT" b="1" i="1" dirty="0" err="1">
                <a:solidFill>
                  <a:schemeClr val="bg1"/>
                </a:solidFill>
              </a:rPr>
              <a:t>Assintel</a:t>
            </a:r>
            <a:r>
              <a:rPr lang="it-IT" b="1" i="1" dirty="0" smtClean="0">
                <a:solidFill>
                  <a:schemeClr val="bg1"/>
                </a:solidFill>
              </a:rPr>
              <a:t>)</a:t>
            </a:r>
            <a:endParaRPr lang="it-IT" b="1" i="1" dirty="0">
              <a:solidFill>
                <a:schemeClr val="bg1"/>
              </a:solidFill>
            </a:endParaRPr>
          </a:p>
        </p:txBody>
      </p:sp>
    </p:spTree>
    <p:extLst>
      <p:ext uri="{BB962C8B-B14F-4D97-AF65-F5344CB8AC3E}">
        <p14:creationId xmlns:p14="http://schemas.microsoft.com/office/powerpoint/2010/main" val="17234783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5280</TotalTime>
  <Words>5517</Words>
  <Application>Microsoft Office PowerPoint</Application>
  <PresentationFormat>Widescreen</PresentationFormat>
  <Paragraphs>727</Paragraphs>
  <Slides>23</Slides>
  <Notes>23</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23</vt:i4>
      </vt:variant>
    </vt:vector>
  </HeadingPairs>
  <TitlesOfParts>
    <vt:vector size="36" baseType="lpstr">
      <vt:lpstr>Arial</vt:lpstr>
      <vt:lpstr>Articulate</vt:lpstr>
      <vt:lpstr>Articulate Light</vt:lpstr>
      <vt:lpstr>Bahnschrift</vt:lpstr>
      <vt:lpstr>Calibri</vt:lpstr>
      <vt:lpstr>Century Gothic</vt:lpstr>
      <vt:lpstr>Garamond</vt:lpstr>
      <vt:lpstr>Gisha</vt:lpstr>
      <vt:lpstr>Microsoft Yi Baiti</vt:lpstr>
      <vt:lpstr>Tempus Sans ITC</vt:lpstr>
      <vt:lpstr>Wingdings</vt:lpstr>
      <vt:lpstr>Wingdings 3</vt:lpstr>
      <vt:lpstr>Ione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Valentina</dc:creator>
  <cp:lastModifiedBy>emessore</cp:lastModifiedBy>
  <cp:revision>808</cp:revision>
  <dcterms:created xsi:type="dcterms:W3CDTF">2018-07-03T17:42:04Z</dcterms:created>
  <dcterms:modified xsi:type="dcterms:W3CDTF">2018-12-07T10:07:08Z</dcterms:modified>
</cp:coreProperties>
</file>